
<file path=[Content_Types].xml><?xml version="1.0" encoding="utf-8"?>
<Types xmlns="http://schemas.openxmlformats.org/package/2006/content-types"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9" r:id="rId2"/>
    <p:sldId id="267" r:id="rId3"/>
    <p:sldId id="1142" r:id="rId4"/>
    <p:sldId id="1258" r:id="rId5"/>
    <p:sldId id="1257" r:id="rId6"/>
    <p:sldId id="1259" r:id="rId7"/>
    <p:sldId id="1256" r:id="rId8"/>
    <p:sldId id="1266" r:id="rId9"/>
    <p:sldId id="1260" r:id="rId10"/>
    <p:sldId id="1262" r:id="rId11"/>
    <p:sldId id="1264" r:id="rId12"/>
    <p:sldId id="1267" r:id="rId13"/>
    <p:sldId id="1541" r:id="rId14"/>
    <p:sldId id="1543" r:id="rId15"/>
    <p:sldId id="1544" r:id="rId16"/>
    <p:sldId id="1539" r:id="rId17"/>
    <p:sldId id="1545" r:id="rId18"/>
    <p:sldId id="1631" r:id="rId19"/>
    <p:sldId id="1640" r:id="rId20"/>
    <p:sldId id="1547" r:id="rId21"/>
    <p:sldId id="1549" r:id="rId22"/>
    <p:sldId id="1550" r:id="rId23"/>
    <p:sldId id="1551" r:id="rId24"/>
    <p:sldId id="1552" r:id="rId25"/>
    <p:sldId id="1553" r:id="rId26"/>
    <p:sldId id="1268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42700F38-EA53-4D63-888A-9C07255F6FF7}">
          <p14:sldIdLst>
            <p14:sldId id="259"/>
          </p14:sldIdLst>
        </p14:section>
        <p14:section name="進度統整" id="{E1445F67-32BB-4E10-B360-831918C82BDA}">
          <p14:sldIdLst>
            <p14:sldId id="267"/>
          </p14:sldIdLst>
        </p14:section>
        <p14:section name="需求分析" id="{17FF64A4-263B-488B-9C54-D7070C262513}">
          <p14:sldIdLst>
            <p14:sldId id="1142"/>
          </p14:sldIdLst>
        </p14:section>
        <p14:section name="Breakdown" id="{43586F51-4419-49C6-BE50-DA5C3A78086B}">
          <p14:sldIdLst>
            <p14:sldId id="1258"/>
            <p14:sldId id="1257"/>
          </p14:sldIdLst>
        </p14:section>
        <p14:section name="架構圖" id="{76D08226-E662-43C7-AA7E-FF81A52627EA}">
          <p14:sldIdLst>
            <p14:sldId id="1259"/>
            <p14:sldId id="1256"/>
            <p14:sldId id="1266"/>
          </p14:sldIdLst>
        </p14:section>
        <p14:section name="API" id="{7233A3E7-9258-466F-891F-71C586B52FBE}">
          <p14:sldIdLst>
            <p14:sldId id="1260"/>
            <p14:sldId id="1262"/>
            <p14:sldId id="1264"/>
          </p14:sldIdLst>
        </p14:section>
        <p14:section name="unit test" id="{8B12D0AC-E3D9-4D05-9DD3-9F920CA95406}">
          <p14:sldIdLst>
            <p14:sldId id="1267"/>
            <p14:sldId id="1541"/>
            <p14:sldId id="1543"/>
            <p14:sldId id="1544"/>
            <p14:sldId id="1539"/>
            <p14:sldId id="1545"/>
            <p14:sldId id="1631"/>
            <p14:sldId id="1640"/>
            <p14:sldId id="1547"/>
            <p14:sldId id="1549"/>
            <p14:sldId id="1550"/>
            <p14:sldId id="1551"/>
            <p14:sldId id="1552"/>
            <p14:sldId id="1553"/>
            <p14:sldId id="1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0066FE"/>
    <a:srgbClr val="7CAFDE"/>
    <a:srgbClr val="3886CC"/>
    <a:srgbClr val="66A2D8"/>
    <a:srgbClr val="FF6600"/>
    <a:srgbClr val="9751CB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4496" autoAdjust="0"/>
  </p:normalViewPr>
  <p:slideViewPr>
    <p:cSldViewPr snapToGrid="0">
      <p:cViewPr varScale="1">
        <p:scale>
          <a:sx n="161" d="100"/>
          <a:sy n="161" d="100"/>
        </p:scale>
        <p:origin x="492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4166EF-65E5-4EB7-9452-1CA6B7EB69BE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250AFC83-7584-4DCF-A539-BF67C6DA4D5B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F87B743D-AFEF-4038-9F15-0BC5D6845326}" type="par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4DAF9697-FE5E-4152-9B0F-F8D17F762DC8}" type="sib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2ED8E377-07C8-4322-A58E-1BC779E262BA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gm:t>
    </dgm:pt>
    <dgm:pt modelId="{1420A691-5767-4A02-810E-D50F784E5381}" type="parTrans" cxnId="{D248BAF0-14C8-4DD5-B634-C20EB9F52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CD8B5CE-585B-46C2-82B8-353AC541DD9B}" type="sibTrans" cxnId="{D248BAF0-14C8-4DD5-B634-C20EB9F52431}">
      <dgm:prSet/>
      <dgm:spPr/>
      <dgm:t>
        <a:bodyPr/>
        <a:lstStyle/>
        <a:p>
          <a:endParaRPr lang="zh-TW" altLang="en-US"/>
        </a:p>
      </dgm:t>
    </dgm:pt>
    <dgm:pt modelId="{FCE0EAB7-1154-4C2A-98E6-27925C42E38A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4FD6EA0F-9D7C-419D-9148-A2DCAE14ED29}" type="parTrans" cxnId="{60A2AC3C-9010-4595-AD12-B617F579A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EA3CB8C-C382-4291-9C91-4149D2B99346}" type="sibTrans" cxnId="{60A2AC3C-9010-4595-AD12-B617F579A431}">
      <dgm:prSet/>
      <dgm:spPr/>
      <dgm:t>
        <a:bodyPr/>
        <a:lstStyle/>
        <a:p>
          <a:endParaRPr lang="zh-TW" altLang="en-US"/>
        </a:p>
      </dgm:t>
    </dgm:pt>
    <dgm:pt modelId="{7F238A38-A289-4D2C-AFA6-AA25109C086E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4473FDF-6975-460A-80EA-6F6B64278B3B}" type="parTrans" cxnId="{22ECCFF0-B303-4AE1-905D-EDA6A9F618B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76879E4-739E-4093-9B34-B73D4FC1BE4C}" type="sibTrans" cxnId="{22ECCFF0-B303-4AE1-905D-EDA6A9F618B1}">
      <dgm:prSet/>
      <dgm:spPr/>
      <dgm:t>
        <a:bodyPr/>
        <a:lstStyle/>
        <a:p>
          <a:endParaRPr lang="zh-TW" altLang="en-US"/>
        </a:p>
      </dgm:t>
    </dgm:pt>
    <dgm:pt modelId="{FBE252AA-FD41-4FCC-BB42-EB6C41A8080C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gm:t>
    </dgm:pt>
    <dgm:pt modelId="{52670CF6-6C36-4F80-A343-8E29E941DFB1}" type="parTrans" cxnId="{73B58101-832D-42BF-A787-8378FAB3875D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97D012-262A-4F4B-A694-24562FBD1B4F}" type="sibTrans" cxnId="{73B58101-832D-42BF-A787-8378FAB3875D}">
      <dgm:prSet/>
      <dgm:spPr/>
      <dgm:t>
        <a:bodyPr/>
        <a:lstStyle/>
        <a:p>
          <a:endParaRPr lang="zh-TW" altLang="en-US"/>
        </a:p>
      </dgm:t>
    </dgm:pt>
    <dgm:pt modelId="{0A14DD45-F0EC-4667-8235-0FA37D9E05F0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65A389A7-1E90-4726-A029-F9AFD89F397F}" type="parTrans" cxnId="{8A01AC71-9E29-44DF-8651-47C79228862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C9066F9-5795-4EE8-B58D-C1E6ABC5C9E1}" type="sibTrans" cxnId="{8A01AC71-9E29-44DF-8651-47C792288626}">
      <dgm:prSet/>
      <dgm:spPr/>
      <dgm:t>
        <a:bodyPr/>
        <a:lstStyle/>
        <a:p>
          <a:endParaRPr lang="zh-TW" altLang="en-US"/>
        </a:p>
      </dgm:t>
    </dgm:pt>
    <dgm:pt modelId="{AAB696B4-C326-4887-924C-F0A52209D10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B7F3955-9444-4794-8B02-A62E01E578BE}" type="parTrans" cxnId="{A90DB618-3990-4F75-8999-29BE0DEA29D9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B4D3A2F-D69A-4857-B69B-17BE267B1E2B}" type="sibTrans" cxnId="{A90DB618-3990-4F75-8999-29BE0DEA29D9}">
      <dgm:prSet/>
      <dgm:spPr/>
      <dgm:t>
        <a:bodyPr/>
        <a:lstStyle/>
        <a:p>
          <a:endParaRPr lang="zh-TW" altLang="en-US"/>
        </a:p>
      </dgm:t>
    </dgm:pt>
    <dgm:pt modelId="{1596477F-EA1C-43B3-9FA0-3449201577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B616B347-6FA8-4968-9ADC-9F262F6191AA}" type="parTrans" cxnId="{8319CA11-BF75-40C2-8687-279896EFC63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3E700B5-1755-4D4E-AEA5-A18C8F1AE685}" type="sibTrans" cxnId="{8319CA11-BF75-40C2-8687-279896EFC636}">
      <dgm:prSet/>
      <dgm:spPr/>
      <dgm:t>
        <a:bodyPr/>
        <a:lstStyle/>
        <a:p>
          <a:endParaRPr lang="zh-TW" altLang="en-US"/>
        </a:p>
      </dgm:t>
    </dgm:pt>
    <dgm:pt modelId="{2518E83F-244F-423D-8E71-DD75C18635BC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85D5FA8-A262-42B8-AB08-4FBC5FAFBAE6}" type="parTrans" cxnId="{AB4A7CA1-5BC5-4D63-ADB1-4BBACBA261C3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F548E63-571A-4A99-B3CA-3EC43CCE7907}" type="sibTrans" cxnId="{AB4A7CA1-5BC5-4D63-ADB1-4BBACBA261C3}">
      <dgm:prSet/>
      <dgm:spPr/>
      <dgm:t>
        <a:bodyPr/>
        <a:lstStyle/>
        <a:p>
          <a:endParaRPr lang="zh-TW" altLang="en-US"/>
        </a:p>
      </dgm:t>
    </dgm:pt>
    <dgm:pt modelId="{A1E69BF5-9B53-4035-8153-E134F40431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1C6092DF-CE4F-40F9-B703-A5B8E53BEE45}" type="parTrans" cxnId="{115F525F-817E-4FF1-9D1A-D57DCD09A7D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CCC617-3718-4DF8-9DBE-D9FB59A4E6F3}" type="sibTrans" cxnId="{115F525F-817E-4FF1-9D1A-D57DCD09A7DA}">
      <dgm:prSet/>
      <dgm:spPr/>
      <dgm:t>
        <a:bodyPr/>
        <a:lstStyle/>
        <a:p>
          <a:endParaRPr lang="zh-TW" altLang="en-US"/>
        </a:p>
      </dgm:t>
    </dgm:pt>
    <dgm:pt modelId="{C12A38C1-AE24-4784-910F-C6D1810D156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image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F2074C7-E673-4392-A5C3-813E7B898926}" type="parTrans" cxnId="{750932B8-A810-44C9-9E4D-2BA3D3082B8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A94EDD11-D507-4137-9AA8-5C5C73C410C5}" type="sibTrans" cxnId="{750932B8-A810-44C9-9E4D-2BA3D3082B8C}">
      <dgm:prSet/>
      <dgm:spPr/>
      <dgm:t>
        <a:bodyPr/>
        <a:lstStyle/>
        <a:p>
          <a:endParaRPr lang="zh-TW" altLang="en-US"/>
        </a:p>
      </dgm:t>
    </dgm:pt>
    <dgm:pt modelId="{B93F8A0E-3F38-431B-97D7-3534CBB4898D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1DEB5EC-955D-4848-9EA5-DF8F517D1813}" type="parTrans" cxnId="{408FDEE4-29DE-4615-83F6-6BFC9E51A1F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F8D4F07-C1FD-4833-B0AF-326FA60E2A2C}" type="sibTrans" cxnId="{408FDEE4-29DE-4615-83F6-6BFC9E51A1F6}">
      <dgm:prSet/>
      <dgm:spPr/>
      <dgm:t>
        <a:bodyPr/>
        <a:lstStyle/>
        <a:p>
          <a:endParaRPr lang="zh-TW" altLang="en-US"/>
        </a:p>
      </dgm:t>
    </dgm:pt>
    <dgm:pt modelId="{444BB835-FE01-473C-AF9D-DD9A91DF3B87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UART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4FEDDC0-EC39-4979-ADCE-817C7AA7488B}" type="parTrans" cxnId="{E6F5FCC8-3446-4A7C-806A-5739EA3EA1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D9D7570-7F15-47EC-B5B4-B9C3A0618CB8}" type="sibTrans" cxnId="{E6F5FCC8-3446-4A7C-806A-5739EA3EA105}">
      <dgm:prSet/>
      <dgm:spPr/>
      <dgm:t>
        <a:bodyPr/>
        <a:lstStyle/>
        <a:p>
          <a:endParaRPr lang="zh-TW" altLang="en-US"/>
        </a:p>
      </dgm:t>
    </dgm:pt>
    <dgm:pt modelId="{D1CA86F3-3F9F-4F37-9DAF-FF324B097D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C32BAC7-6395-4A73-9C4A-F89B777EFE2C}" type="parTrans" cxnId="{162F6499-14C2-41E7-B446-FFBFB1794C2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3153D55-E73C-45B5-8355-65EB6A2AAD33}" type="sibTrans" cxnId="{162F6499-14C2-41E7-B446-FFBFB1794C25}">
      <dgm:prSet/>
      <dgm:spPr/>
      <dgm:t>
        <a:bodyPr/>
        <a:lstStyle/>
        <a:p>
          <a:endParaRPr lang="zh-TW" altLang="en-US"/>
        </a:p>
      </dgm:t>
    </dgm:pt>
    <dgm:pt modelId="{E9504D29-BF8C-471A-B7DE-EE8FC974C5A7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91C495F-76A7-4926-AD6C-4CF5097BC63B}" type="parTrans" cxnId="{9F1ABE7D-D431-4084-B119-6EB94CEB010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04FB978A-869C-4D16-9261-1233EDE1390E}" type="sibTrans" cxnId="{9F1ABE7D-D431-4084-B119-6EB94CEB010A}">
      <dgm:prSet/>
      <dgm:spPr/>
      <dgm:t>
        <a:bodyPr/>
        <a:lstStyle/>
        <a:p>
          <a:endParaRPr lang="zh-TW" altLang="en-US"/>
        </a:p>
      </dgm:t>
    </dgm:pt>
    <dgm:pt modelId="{09F82866-680E-4803-8DF5-A26496E41341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2619E6A-7C37-4408-B032-A4E8B1B34B66}" type="parTrans" cxnId="{7645CE72-5355-4F6A-85DA-B65944CC101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85CB4A9-E91F-4A00-8101-D6B944900C42}" type="sibTrans" cxnId="{7645CE72-5355-4F6A-85DA-B65944CC1016}">
      <dgm:prSet/>
      <dgm:spPr/>
      <dgm:t>
        <a:bodyPr/>
        <a:lstStyle/>
        <a:p>
          <a:endParaRPr lang="zh-TW" altLang="en-US"/>
        </a:p>
      </dgm:t>
    </dgm:pt>
    <dgm:pt modelId="{9E912B1E-B4B0-474F-99A2-BB3231437E1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6B55887-CE4A-4FB5-AC6F-6281475D193E}" type="parTrans" cxnId="{C644B17C-0432-4EFC-A86A-A685B182EBD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7D994F3-CEB7-4736-89CE-B432B078EB40}" type="sibTrans" cxnId="{C644B17C-0432-4EFC-A86A-A685B182EBD5}">
      <dgm:prSet/>
      <dgm:spPr/>
      <dgm:t>
        <a:bodyPr/>
        <a:lstStyle/>
        <a:p>
          <a:endParaRPr lang="zh-TW" altLang="en-US"/>
        </a:p>
      </dgm:t>
    </dgm:pt>
    <dgm:pt modelId="{B1A4C78C-C732-486F-81C6-BE9027F83B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2E153DB-086C-4BBD-BB38-0D143DBA1461}" type="parTrans" cxnId="{9D75AA5F-7E6F-4204-92CC-5F39782232DB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35F2CDD-6A3A-4034-8682-C60F77572AEF}" type="sibTrans" cxnId="{9D75AA5F-7E6F-4204-92CC-5F39782232DB}">
      <dgm:prSet/>
      <dgm:spPr/>
      <dgm:t>
        <a:bodyPr/>
        <a:lstStyle/>
        <a:p>
          <a:endParaRPr lang="zh-TW" altLang="en-US"/>
        </a:p>
      </dgm:t>
    </dgm:pt>
    <dgm:pt modelId="{8B0C43C4-EE46-43B8-92EF-4198B3007781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gm:t>
    </dgm:pt>
    <dgm:pt modelId="{8AE74171-00F0-4F3B-80CF-14CF41CF492A}" type="parTrans" cxnId="{F81F0E45-326C-422A-9844-1C2A391DA7A8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7D9D021-C9D9-4114-A9C0-14DAFC84AD78}" type="sibTrans" cxnId="{F81F0E45-326C-422A-9844-1C2A391DA7A8}">
      <dgm:prSet/>
      <dgm:spPr/>
      <dgm:t>
        <a:bodyPr/>
        <a:lstStyle/>
        <a:p>
          <a:endParaRPr lang="zh-TW" altLang="en-US"/>
        </a:p>
      </dgm:t>
    </dgm:pt>
    <dgm:pt modelId="{88AD5CAF-086F-45E5-903B-A748FB63BC9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gm:t>
    </dgm:pt>
    <dgm:pt modelId="{FA855970-C429-4E30-8DE1-C0F8C05DBD71}" type="parTrans" cxnId="{75BD3FD5-3151-4E4D-AD30-D4F09C6BC2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891243B-DE0A-437F-94CB-FB435A001B8F}" type="sibTrans" cxnId="{75BD3FD5-3151-4E4D-AD30-D4F09C6BC205}">
      <dgm:prSet/>
      <dgm:spPr/>
      <dgm:t>
        <a:bodyPr/>
        <a:lstStyle/>
        <a:p>
          <a:endParaRPr lang="zh-TW" altLang="en-US"/>
        </a:p>
      </dgm:t>
    </dgm:pt>
    <dgm:pt modelId="{188B65FE-48F8-412F-AAF3-47D04C09CB6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gm:t>
    </dgm:pt>
    <dgm:pt modelId="{05E7EA33-C12B-4957-9EB0-F31FDDB70787}" type="parTrans" cxnId="{7B3CBD6D-3939-41E1-825C-1772F697CAE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E11F9DC-00A3-4866-AC81-A5F5BBA2E560}" type="sibTrans" cxnId="{7B3CBD6D-3939-41E1-825C-1772F697CAEA}">
      <dgm:prSet/>
      <dgm:spPr/>
      <dgm:t>
        <a:bodyPr/>
        <a:lstStyle/>
        <a:p>
          <a:endParaRPr lang="zh-TW" altLang="en-US"/>
        </a:p>
      </dgm:t>
    </dgm:pt>
    <dgm:pt modelId="{3AA0727D-1B9C-4986-8644-7D5725A26E1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gm:t>
    </dgm:pt>
    <dgm:pt modelId="{AFE06E55-7A9F-4B44-8D70-A658FDE3BA77}" type="parTrans" cxnId="{4256F364-EFC4-4ABD-903B-9A22A17D90C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FB638EC-247D-4F81-9915-50DBC2D0EB4F}" type="sibTrans" cxnId="{4256F364-EFC4-4ABD-903B-9A22A17D90CC}">
      <dgm:prSet/>
      <dgm:spPr/>
      <dgm:t>
        <a:bodyPr/>
        <a:lstStyle/>
        <a:p>
          <a:endParaRPr lang="zh-TW" altLang="en-US"/>
        </a:p>
      </dgm:t>
    </dgm:pt>
    <dgm:pt modelId="{A903AF64-68CD-44F5-8411-F72D249BC346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gm:t>
    </dgm:pt>
    <dgm:pt modelId="{78648349-F134-4CB1-9238-8F2B0D055D1D}" type="parTrans" cxnId="{718944BE-D1C5-4CFB-AA45-12C7CAED172F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688B2ED-7B56-4636-931D-9A2656A07346}" type="sibTrans" cxnId="{718944BE-D1C5-4CFB-AA45-12C7CAED172F}">
      <dgm:prSet/>
      <dgm:spPr/>
      <dgm:t>
        <a:bodyPr/>
        <a:lstStyle/>
        <a:p>
          <a:endParaRPr lang="zh-TW" altLang="en-US"/>
        </a:p>
      </dgm:t>
    </dgm:pt>
    <dgm:pt modelId="{AB9D12D2-3A70-47A9-B006-0E513BD8A923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PC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</a:t>
          </a:r>
          <a:r>
            <a:rPr lang="en-US" altLang="zh-TW" sz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Matlab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D5D94E2-02F3-4486-B2C7-DB6949923B77}" type="parTrans" cxnId="{6CFB5513-A54C-41A7-96C8-A2D029B02B5E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078F1B1-6A2C-45D9-A17E-35E31131ECDE}" type="sibTrans" cxnId="{6CFB5513-A54C-41A7-96C8-A2D029B02B5E}">
      <dgm:prSet/>
      <dgm:spPr/>
      <dgm:t>
        <a:bodyPr/>
        <a:lstStyle/>
        <a:p>
          <a:endParaRPr lang="zh-TW" altLang="en-US"/>
        </a:p>
      </dgm:t>
    </dgm:pt>
    <dgm:pt modelId="{DFB2B2A4-0E7E-4F5A-A192-5318C77DDDC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還原影像</a:t>
          </a:r>
        </a:p>
      </dgm:t>
    </dgm:pt>
    <dgm:pt modelId="{5046DAD4-5299-4DDD-B1AF-B85B0E4690FC}" type="parTrans" cxnId="{ABFEB2A7-4FC9-4862-A313-DCF21D901238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A143CB24-3C38-485B-888B-AB2537DE562A}" type="sibTrans" cxnId="{ABFEB2A7-4FC9-4862-A313-DCF21D901238}">
      <dgm:prSet/>
      <dgm:spPr/>
      <dgm:t>
        <a:bodyPr/>
        <a:lstStyle/>
        <a:p>
          <a:endParaRPr lang="zh-TW" altLang="en-US"/>
        </a:p>
      </dgm:t>
    </dgm:pt>
    <dgm:pt modelId="{BDA7CFA4-5668-4B5E-BADC-9242B0772FDA}" type="pres">
      <dgm:prSet presAssocID="{864166EF-65E5-4EB7-9452-1CA6B7EB69B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DEAD59-F06E-45AB-BC88-328DBE06E289}" type="pres">
      <dgm:prSet presAssocID="{864166EF-65E5-4EB7-9452-1CA6B7EB69BE}" presName="hierFlow" presStyleCnt="0"/>
      <dgm:spPr/>
    </dgm:pt>
    <dgm:pt modelId="{0E063819-24DC-488D-B764-2A6CC80AD422}" type="pres">
      <dgm:prSet presAssocID="{864166EF-65E5-4EB7-9452-1CA6B7EB69B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104890D-6AB3-4DCD-9877-A0738FDB2DE0}" type="pres">
      <dgm:prSet presAssocID="{250AFC83-7584-4DCF-A539-BF67C6DA4D5B}" presName="Name14" presStyleCnt="0"/>
      <dgm:spPr/>
    </dgm:pt>
    <dgm:pt modelId="{7C90AE09-A84E-44C7-BA8F-F5A943BC20F1}" type="pres">
      <dgm:prSet presAssocID="{250AFC83-7584-4DCF-A539-BF67C6DA4D5B}" presName="level1Shape" presStyleLbl="node0" presStyleIdx="0" presStyleCnt="1" custScaleX="311797" custScaleY="184091">
        <dgm:presLayoutVars>
          <dgm:chPref val="3"/>
        </dgm:presLayoutVars>
      </dgm:prSet>
      <dgm:spPr/>
    </dgm:pt>
    <dgm:pt modelId="{27DC6C3D-9223-4EC3-B8C5-7A6C4E82C3E8}" type="pres">
      <dgm:prSet presAssocID="{250AFC83-7584-4DCF-A539-BF67C6DA4D5B}" presName="hierChild2" presStyleCnt="0"/>
      <dgm:spPr/>
    </dgm:pt>
    <dgm:pt modelId="{CF43DD4A-05E7-43F5-B96B-B66C6C37830F}" type="pres">
      <dgm:prSet presAssocID="{1420A691-5767-4A02-810E-D50F784E5381}" presName="Name19" presStyleLbl="parChTrans1D2" presStyleIdx="0" presStyleCnt="3" custScaleX="2000000" custScaleY="2000000"/>
      <dgm:spPr/>
    </dgm:pt>
    <dgm:pt modelId="{78D2D52A-2A67-4E07-B2E5-8861DBFAAD70}" type="pres">
      <dgm:prSet presAssocID="{2ED8E377-07C8-4322-A58E-1BC779E262BA}" presName="Name21" presStyleCnt="0"/>
      <dgm:spPr/>
    </dgm:pt>
    <dgm:pt modelId="{20884C40-DF40-4B05-9AF9-1D74F8DE13C4}" type="pres">
      <dgm:prSet presAssocID="{2ED8E377-07C8-4322-A58E-1BC779E262BA}" presName="level2Shape" presStyleLbl="node2" presStyleIdx="0" presStyleCnt="3" custScaleX="289253" custScaleY="184091"/>
      <dgm:spPr/>
    </dgm:pt>
    <dgm:pt modelId="{E46D3659-E00C-41C6-B959-C61ACDD85CAA}" type="pres">
      <dgm:prSet presAssocID="{2ED8E377-07C8-4322-A58E-1BC779E262BA}" presName="hierChild3" presStyleCnt="0"/>
      <dgm:spPr/>
    </dgm:pt>
    <dgm:pt modelId="{717119B4-C882-4A47-B70F-FE796E243F9D}" type="pres">
      <dgm:prSet presAssocID="{4FD6EA0F-9D7C-419D-9148-A2DCAE14ED29}" presName="Name19" presStyleLbl="parChTrans1D3" presStyleIdx="0" presStyleCnt="12" custScaleX="2000000" custScaleY="2000000"/>
      <dgm:spPr/>
    </dgm:pt>
    <dgm:pt modelId="{4C6C48DF-DC8F-4DE7-BD38-3BA96AE73322}" type="pres">
      <dgm:prSet presAssocID="{FCE0EAB7-1154-4C2A-98E6-27925C42E38A}" presName="Name21" presStyleCnt="0"/>
      <dgm:spPr/>
    </dgm:pt>
    <dgm:pt modelId="{33364282-1B31-494B-A13B-BE0D89EA297B}" type="pres">
      <dgm:prSet presAssocID="{FCE0EAB7-1154-4C2A-98E6-27925C42E38A}" presName="level2Shape" presStyleLbl="node3" presStyleIdx="0" presStyleCnt="12" custScaleX="233536" custScaleY="184091"/>
      <dgm:spPr/>
    </dgm:pt>
    <dgm:pt modelId="{10A98736-B64F-4666-ADC1-163DFE1360DD}" type="pres">
      <dgm:prSet presAssocID="{FCE0EAB7-1154-4C2A-98E6-27925C42E38A}" presName="hierChild3" presStyleCnt="0"/>
      <dgm:spPr/>
    </dgm:pt>
    <dgm:pt modelId="{F808E1C0-13F3-4424-B32E-8873AF31C138}" type="pres">
      <dgm:prSet presAssocID="{94473FDF-6975-460A-80EA-6F6B64278B3B}" presName="Name19" presStyleLbl="parChTrans1D3" presStyleIdx="1" presStyleCnt="12" custScaleX="2000000" custScaleY="2000000"/>
      <dgm:spPr/>
    </dgm:pt>
    <dgm:pt modelId="{7D2C215A-4A5C-481A-85EE-A02AB05DF6EF}" type="pres">
      <dgm:prSet presAssocID="{7F238A38-A289-4D2C-AFA6-AA25109C086E}" presName="Name21" presStyleCnt="0"/>
      <dgm:spPr/>
    </dgm:pt>
    <dgm:pt modelId="{7425339E-7988-44B2-BFE4-9E8E9464A145}" type="pres">
      <dgm:prSet presAssocID="{7F238A38-A289-4D2C-AFA6-AA25109C086E}" presName="level2Shape" presStyleLbl="node3" presStyleIdx="1" presStyleCnt="12" custScaleX="251468" custScaleY="184091"/>
      <dgm:spPr/>
    </dgm:pt>
    <dgm:pt modelId="{025E6A5D-907F-4F9E-8E84-9977E7D4F725}" type="pres">
      <dgm:prSet presAssocID="{7F238A38-A289-4D2C-AFA6-AA25109C086E}" presName="hierChild3" presStyleCnt="0"/>
      <dgm:spPr/>
    </dgm:pt>
    <dgm:pt modelId="{5C41A42A-C667-4104-B8AA-54CBDF33E7E6}" type="pres">
      <dgm:prSet presAssocID="{885D5FA8-A262-42B8-AB08-4FBC5FAFBAE6}" presName="Name19" presStyleLbl="parChTrans1D3" presStyleIdx="2" presStyleCnt="12" custScaleX="2000000" custScaleY="2000000"/>
      <dgm:spPr/>
    </dgm:pt>
    <dgm:pt modelId="{F149C689-A5C6-4C80-BE21-5A3381A1C254}" type="pres">
      <dgm:prSet presAssocID="{2518E83F-244F-423D-8E71-DD75C18635BC}" presName="Name21" presStyleCnt="0"/>
      <dgm:spPr/>
    </dgm:pt>
    <dgm:pt modelId="{0F4DC5FE-C3A2-42B1-A795-F23B13F57642}" type="pres">
      <dgm:prSet presAssocID="{2518E83F-244F-423D-8E71-DD75C18635BC}" presName="level2Shape" presStyleLbl="node3" presStyleIdx="2" presStyleCnt="12" custScaleX="272435" custScaleY="184091"/>
      <dgm:spPr/>
    </dgm:pt>
    <dgm:pt modelId="{1F03420D-2EA7-4085-A984-C9434EF3A8FC}" type="pres">
      <dgm:prSet presAssocID="{2518E83F-244F-423D-8E71-DD75C18635BC}" presName="hierChild3" presStyleCnt="0"/>
      <dgm:spPr/>
    </dgm:pt>
    <dgm:pt modelId="{3A2580A4-B2AC-40F6-A667-5BD60B4FCDE2}" type="pres">
      <dgm:prSet presAssocID="{8D5D94E2-02F3-4486-B2C7-DB6949923B77}" presName="Name19" presStyleLbl="parChTrans1D3" presStyleIdx="3" presStyleCnt="12" custScaleX="2000000" custScaleY="2000000"/>
      <dgm:spPr/>
    </dgm:pt>
    <dgm:pt modelId="{9908328B-3EC7-481A-89F6-80EE761F6624}" type="pres">
      <dgm:prSet presAssocID="{AB9D12D2-3A70-47A9-B006-0E513BD8A923}" presName="Name21" presStyleCnt="0"/>
      <dgm:spPr/>
    </dgm:pt>
    <dgm:pt modelId="{A6BC1E33-D63E-4835-BC8C-0125D7F1A6CC}" type="pres">
      <dgm:prSet presAssocID="{AB9D12D2-3A70-47A9-B006-0E513BD8A923}" presName="level2Shape" presStyleLbl="node3" presStyleIdx="3" presStyleCnt="12" custScaleX="232163" custScaleY="184091"/>
      <dgm:spPr/>
    </dgm:pt>
    <dgm:pt modelId="{69569203-0919-40D1-9A74-08B8E4D58B78}" type="pres">
      <dgm:prSet presAssocID="{AB9D12D2-3A70-47A9-B006-0E513BD8A923}" presName="hierChild3" presStyleCnt="0"/>
      <dgm:spPr/>
    </dgm:pt>
    <dgm:pt modelId="{0EC3E6E0-3E27-43F8-891C-43DC1A9F617F}" type="pres">
      <dgm:prSet presAssocID="{5046DAD4-5299-4DDD-B1AF-B85B0E4690FC}" presName="Name19" presStyleLbl="parChTrans1D4" presStyleIdx="0" presStyleCnt="9" custScaleX="2000000" custScaleY="2000000"/>
      <dgm:spPr/>
    </dgm:pt>
    <dgm:pt modelId="{F4D73C50-6805-44C3-8A09-7C4426BDAB14}" type="pres">
      <dgm:prSet presAssocID="{DFB2B2A4-0E7E-4F5A-A192-5318C77DDDC4}" presName="Name21" presStyleCnt="0"/>
      <dgm:spPr/>
    </dgm:pt>
    <dgm:pt modelId="{4EEFFB5D-F6B7-4326-A34F-1FB9910F7543}" type="pres">
      <dgm:prSet presAssocID="{DFB2B2A4-0E7E-4F5A-A192-5318C77DDDC4}" presName="level2Shape" presStyleLbl="node4" presStyleIdx="0" presStyleCnt="9" custScaleX="129352" custScaleY="184091"/>
      <dgm:spPr/>
    </dgm:pt>
    <dgm:pt modelId="{F0515528-FCFB-4141-8734-73C3C8144590}" type="pres">
      <dgm:prSet presAssocID="{DFB2B2A4-0E7E-4F5A-A192-5318C77DDDC4}" presName="hierChild3" presStyleCnt="0"/>
      <dgm:spPr/>
    </dgm:pt>
    <dgm:pt modelId="{165CC70F-3070-41AC-A9D6-085C78856160}" type="pres">
      <dgm:prSet presAssocID="{52670CF6-6C36-4F80-A343-8E29E941DFB1}" presName="Name19" presStyleLbl="parChTrans1D2" presStyleIdx="1" presStyleCnt="3" custScaleX="2000000" custScaleY="2000000"/>
      <dgm:spPr/>
    </dgm:pt>
    <dgm:pt modelId="{EE5B993B-1190-4235-9A4B-25643189A662}" type="pres">
      <dgm:prSet presAssocID="{FBE252AA-FD41-4FCC-BB42-EB6C41A8080C}" presName="Name21" presStyleCnt="0"/>
      <dgm:spPr/>
    </dgm:pt>
    <dgm:pt modelId="{B8A5C3C6-E8FE-4CC8-BC0B-35DAC8163B38}" type="pres">
      <dgm:prSet presAssocID="{FBE252AA-FD41-4FCC-BB42-EB6C41A8080C}" presName="level2Shape" presStyleLbl="node2" presStyleIdx="1" presStyleCnt="3" custScaleX="257629" custScaleY="184091"/>
      <dgm:spPr/>
    </dgm:pt>
    <dgm:pt modelId="{2D0902D1-A23D-4710-B66B-F4DB24CC5D01}" type="pres">
      <dgm:prSet presAssocID="{FBE252AA-FD41-4FCC-BB42-EB6C41A8080C}" presName="hierChild3" presStyleCnt="0"/>
      <dgm:spPr/>
    </dgm:pt>
    <dgm:pt modelId="{D2CBF229-4CCA-490F-9C4B-3F19E37A3636}" type="pres">
      <dgm:prSet presAssocID="{E1DEB5EC-955D-4848-9EA5-DF8F517D1813}" presName="Name19" presStyleLbl="parChTrans1D3" presStyleIdx="4" presStyleCnt="12" custScaleX="2000000" custScaleY="2000000"/>
      <dgm:spPr/>
    </dgm:pt>
    <dgm:pt modelId="{454C84B4-5F07-4885-804C-E595C14779A3}" type="pres">
      <dgm:prSet presAssocID="{B93F8A0E-3F38-431B-97D7-3534CBB4898D}" presName="Name21" presStyleCnt="0"/>
      <dgm:spPr/>
    </dgm:pt>
    <dgm:pt modelId="{CEFDC2C9-05A1-4FBB-8437-0FC254D4FDC8}" type="pres">
      <dgm:prSet presAssocID="{B93F8A0E-3F38-431B-97D7-3534CBB4898D}" presName="level2Shape" presStyleLbl="node3" presStyleIdx="4" presStyleCnt="12" custScaleX="243275" custScaleY="184091"/>
      <dgm:spPr/>
    </dgm:pt>
    <dgm:pt modelId="{73B2F869-D79D-4647-8167-FA3B1552D08F}" type="pres">
      <dgm:prSet presAssocID="{B93F8A0E-3F38-431B-97D7-3534CBB4898D}" presName="hierChild3" presStyleCnt="0"/>
      <dgm:spPr/>
    </dgm:pt>
    <dgm:pt modelId="{3EE2552C-2E93-49F9-ABAC-4A3E3435936F}" type="pres">
      <dgm:prSet presAssocID="{1C6092DF-CE4F-40F9-B703-A5B8E53BEE45}" presName="Name19" presStyleLbl="parChTrans1D4" presStyleIdx="1" presStyleCnt="9" custScaleX="2000000" custScaleY="2000000"/>
      <dgm:spPr/>
    </dgm:pt>
    <dgm:pt modelId="{D83D9338-7384-42A6-B627-38D85C4F5EA7}" type="pres">
      <dgm:prSet presAssocID="{A1E69BF5-9B53-4035-8153-E134F40431B2}" presName="Name21" presStyleCnt="0"/>
      <dgm:spPr/>
    </dgm:pt>
    <dgm:pt modelId="{C90E5378-24FC-449B-9AF7-5548F3953EC8}" type="pres">
      <dgm:prSet presAssocID="{A1E69BF5-9B53-4035-8153-E134F40431B2}" presName="level2Shape" presStyleLbl="node4" presStyleIdx="1" presStyleCnt="9" custScaleX="185652" custScaleY="184091"/>
      <dgm:spPr/>
    </dgm:pt>
    <dgm:pt modelId="{E0B403D9-5804-4023-AC1B-20749CAE7250}" type="pres">
      <dgm:prSet presAssocID="{A1E69BF5-9B53-4035-8153-E134F40431B2}" presName="hierChild3" presStyleCnt="0"/>
      <dgm:spPr/>
    </dgm:pt>
    <dgm:pt modelId="{FE4D33B2-8546-46C9-A049-AC93D5F7114F}" type="pres">
      <dgm:prSet presAssocID="{54FEDDC0-EC39-4979-ADCE-817C7AA7488B}" presName="Name19" presStyleLbl="parChTrans1D3" presStyleIdx="5" presStyleCnt="12" custScaleX="2000000" custScaleY="2000000"/>
      <dgm:spPr/>
    </dgm:pt>
    <dgm:pt modelId="{CD128761-99B6-40E2-A23B-1F22292F259E}" type="pres">
      <dgm:prSet presAssocID="{444BB835-FE01-473C-AF9D-DD9A91DF3B87}" presName="Name21" presStyleCnt="0"/>
      <dgm:spPr/>
    </dgm:pt>
    <dgm:pt modelId="{DA319E90-05C3-44BE-BEE7-4773D55CB100}" type="pres">
      <dgm:prSet presAssocID="{444BB835-FE01-473C-AF9D-DD9A91DF3B87}" presName="level2Shape" presStyleLbl="node3" presStyleIdx="5" presStyleCnt="12" custScaleX="194793" custScaleY="184091"/>
      <dgm:spPr/>
    </dgm:pt>
    <dgm:pt modelId="{8990F442-97BD-4BBA-946F-29949D2F758E}" type="pres">
      <dgm:prSet presAssocID="{444BB835-FE01-473C-AF9D-DD9A91DF3B87}" presName="hierChild3" presStyleCnt="0"/>
      <dgm:spPr/>
    </dgm:pt>
    <dgm:pt modelId="{85905866-D691-4771-803C-1AF6D95BEC27}" type="pres">
      <dgm:prSet presAssocID="{EF2074C7-E673-4392-A5C3-813E7B898926}" presName="Name19" presStyleLbl="parChTrans1D4" presStyleIdx="2" presStyleCnt="9" custScaleX="2000000" custScaleY="2000000"/>
      <dgm:spPr/>
    </dgm:pt>
    <dgm:pt modelId="{D671B0F4-382E-4816-BB2F-9524CB5489DE}" type="pres">
      <dgm:prSet presAssocID="{C12A38C1-AE24-4784-910F-C6D1810D1564}" presName="Name21" presStyleCnt="0"/>
      <dgm:spPr/>
    </dgm:pt>
    <dgm:pt modelId="{8C9AC453-CC7F-4B3B-B5B9-DED3FDA8387B}" type="pres">
      <dgm:prSet presAssocID="{C12A38C1-AE24-4784-910F-C6D1810D1564}" presName="level2Shape" presStyleLbl="node4" presStyleIdx="2" presStyleCnt="9" custScaleX="167848" custScaleY="184091"/>
      <dgm:spPr/>
    </dgm:pt>
    <dgm:pt modelId="{A4ABA0BD-A5F6-42DC-B2C5-B6570634A5A8}" type="pres">
      <dgm:prSet presAssocID="{C12A38C1-AE24-4784-910F-C6D1810D1564}" presName="hierChild3" presStyleCnt="0"/>
      <dgm:spPr/>
    </dgm:pt>
    <dgm:pt modelId="{1EEBB945-63FD-4B24-B63C-597318D74212}" type="pres">
      <dgm:prSet presAssocID="{5C32BAC7-6395-4A73-9C4A-F89B777EFE2C}" presName="Name19" presStyleLbl="parChTrans1D3" presStyleIdx="6" presStyleCnt="12" custScaleX="2000000" custScaleY="2000000"/>
      <dgm:spPr/>
    </dgm:pt>
    <dgm:pt modelId="{8915D699-11A3-4C85-A0C8-3673823EC3F8}" type="pres">
      <dgm:prSet presAssocID="{D1CA86F3-3F9F-4F37-9DAF-FF324B097DB2}" presName="Name21" presStyleCnt="0"/>
      <dgm:spPr/>
    </dgm:pt>
    <dgm:pt modelId="{61AB92AD-4E7A-45D7-83D7-D78F235ADDFD}" type="pres">
      <dgm:prSet presAssocID="{D1CA86F3-3F9F-4F37-9DAF-FF324B097DB2}" presName="level2Shape" presStyleLbl="node3" presStyleIdx="6" presStyleCnt="12" custScaleX="129352" custScaleY="184091"/>
      <dgm:spPr/>
    </dgm:pt>
    <dgm:pt modelId="{DD2E9AB7-7259-4964-AE02-30E8C29384AE}" type="pres">
      <dgm:prSet presAssocID="{D1CA86F3-3F9F-4F37-9DAF-FF324B097DB2}" presName="hierChild3" presStyleCnt="0"/>
      <dgm:spPr/>
    </dgm:pt>
    <dgm:pt modelId="{04088FE9-F1BD-4A14-B048-5F6B403C8434}" type="pres">
      <dgm:prSet presAssocID="{B616B347-6FA8-4968-9ADC-9F262F6191AA}" presName="Name19" presStyleLbl="parChTrans1D4" presStyleIdx="3" presStyleCnt="9" custScaleX="2000000" custScaleY="2000000"/>
      <dgm:spPr/>
    </dgm:pt>
    <dgm:pt modelId="{169AB139-6D27-48D4-95CD-06B0726C4AF5}" type="pres">
      <dgm:prSet presAssocID="{1596477F-EA1C-43B3-9FA0-3449201577A4}" presName="Name21" presStyleCnt="0"/>
      <dgm:spPr/>
    </dgm:pt>
    <dgm:pt modelId="{7F4F4EAD-930E-4536-A202-B24138D791C1}" type="pres">
      <dgm:prSet presAssocID="{1596477F-EA1C-43B3-9FA0-3449201577A4}" presName="level2Shape" presStyleLbl="node4" presStyleIdx="3" presStyleCnt="9" custScaleX="129352" custScaleY="184091"/>
      <dgm:spPr/>
    </dgm:pt>
    <dgm:pt modelId="{CBC84698-942B-4120-A790-538625FB5C29}" type="pres">
      <dgm:prSet presAssocID="{1596477F-EA1C-43B3-9FA0-3449201577A4}" presName="hierChild3" presStyleCnt="0"/>
      <dgm:spPr/>
    </dgm:pt>
    <dgm:pt modelId="{CDF6BB19-8B28-4C1C-BD9F-01E9F9EFECB8}" type="pres">
      <dgm:prSet presAssocID="{7B7F3955-9444-4794-8B02-A62E01E578BE}" presName="Name19" presStyleLbl="parChTrans1D2" presStyleIdx="2" presStyleCnt="3" custScaleX="2000000" custScaleY="2000000"/>
      <dgm:spPr/>
    </dgm:pt>
    <dgm:pt modelId="{7E181715-CB6D-495E-A7CC-A46CB2589469}" type="pres">
      <dgm:prSet presAssocID="{AAB696B4-C326-4887-924C-F0A52209D105}" presName="Name21" presStyleCnt="0"/>
      <dgm:spPr/>
    </dgm:pt>
    <dgm:pt modelId="{82AF960B-63A9-4F92-8893-77B6785A9B33}" type="pres">
      <dgm:prSet presAssocID="{AAB696B4-C326-4887-924C-F0A52209D105}" presName="level2Shape" presStyleLbl="node2" presStyleIdx="2" presStyleCnt="3" custScaleX="165199" custScaleY="184091"/>
      <dgm:spPr/>
    </dgm:pt>
    <dgm:pt modelId="{70DCFF2C-7C29-4F03-88F0-476F9DD64642}" type="pres">
      <dgm:prSet presAssocID="{AAB696B4-C326-4887-924C-F0A52209D105}" presName="hierChild3" presStyleCnt="0"/>
      <dgm:spPr/>
    </dgm:pt>
    <dgm:pt modelId="{C4EB4996-2AA4-435D-AD34-E55D70EB8238}" type="pres">
      <dgm:prSet presAssocID="{65A389A7-1E90-4726-A029-F9AFD89F397F}" presName="Name19" presStyleLbl="parChTrans1D3" presStyleIdx="7" presStyleCnt="12" custScaleX="2000000" custScaleY="2000000"/>
      <dgm:spPr/>
    </dgm:pt>
    <dgm:pt modelId="{0FA4D676-3E7E-4CCB-A2AC-7FE2F9A8A130}" type="pres">
      <dgm:prSet presAssocID="{0A14DD45-F0EC-4667-8235-0FA37D9E05F0}" presName="Name21" presStyleCnt="0"/>
      <dgm:spPr/>
    </dgm:pt>
    <dgm:pt modelId="{56D48919-8813-499D-9AC4-404BD2F13EF3}" type="pres">
      <dgm:prSet presAssocID="{0A14DD45-F0EC-4667-8235-0FA37D9E05F0}" presName="level2Shape" presStyleLbl="node3" presStyleIdx="7" presStyleCnt="12" custScaleX="213685" custScaleY="184091"/>
      <dgm:spPr/>
    </dgm:pt>
    <dgm:pt modelId="{D6135E0B-7985-45C4-A598-3E437B014348}" type="pres">
      <dgm:prSet presAssocID="{0A14DD45-F0EC-4667-8235-0FA37D9E05F0}" presName="hierChild3" presStyleCnt="0"/>
      <dgm:spPr/>
    </dgm:pt>
    <dgm:pt modelId="{5DDA2121-42E6-48DA-A6CE-578C02420C5A}" type="pres">
      <dgm:prSet presAssocID="{FA855970-C429-4E30-8DE1-C0F8C05DBD71}" presName="Name19" presStyleLbl="parChTrans1D4" presStyleIdx="4" presStyleCnt="9" custScaleX="2000000" custScaleY="2000000"/>
      <dgm:spPr/>
    </dgm:pt>
    <dgm:pt modelId="{077CF515-D7B9-474C-ADEA-1BB36720FB1B}" type="pres">
      <dgm:prSet presAssocID="{88AD5CAF-086F-45E5-903B-A748FB63BC94}" presName="Name21" presStyleCnt="0"/>
      <dgm:spPr/>
    </dgm:pt>
    <dgm:pt modelId="{47358D75-0C97-4E30-ABBC-B9327B8D237B}" type="pres">
      <dgm:prSet presAssocID="{88AD5CAF-086F-45E5-903B-A748FB63BC94}" presName="level2Shape" presStyleLbl="node4" presStyleIdx="4" presStyleCnt="9" custScaleX="181023" custScaleY="184091"/>
      <dgm:spPr/>
    </dgm:pt>
    <dgm:pt modelId="{96A90A77-367B-41E1-8A1E-D87019C136ED}" type="pres">
      <dgm:prSet presAssocID="{88AD5CAF-086F-45E5-903B-A748FB63BC94}" presName="hierChild3" presStyleCnt="0"/>
      <dgm:spPr/>
    </dgm:pt>
    <dgm:pt modelId="{A50ACD74-835C-4190-982B-765670D097E3}" type="pres">
      <dgm:prSet presAssocID="{8AE74171-00F0-4F3B-80CF-14CF41CF492A}" presName="Name19" presStyleLbl="parChTrans1D4" presStyleIdx="5" presStyleCnt="9" custScaleX="2000000" custScaleY="2000000"/>
      <dgm:spPr/>
    </dgm:pt>
    <dgm:pt modelId="{1FDDE559-ED26-43F0-BE84-47A4AF8F93F1}" type="pres">
      <dgm:prSet presAssocID="{8B0C43C4-EE46-43B8-92EF-4198B3007781}" presName="Name21" presStyleCnt="0"/>
      <dgm:spPr/>
    </dgm:pt>
    <dgm:pt modelId="{E07EB03B-67E6-4BA3-B737-9FD2F38909EB}" type="pres">
      <dgm:prSet presAssocID="{8B0C43C4-EE46-43B8-92EF-4198B3007781}" presName="level2Shape" presStyleLbl="node4" presStyleIdx="5" presStyleCnt="9" custScaleX="272573" custScaleY="184091"/>
      <dgm:spPr/>
    </dgm:pt>
    <dgm:pt modelId="{7C950094-7AE6-4BC5-85C8-0B1AD3BA7484}" type="pres">
      <dgm:prSet presAssocID="{8B0C43C4-EE46-43B8-92EF-4198B3007781}" presName="hierChild3" presStyleCnt="0"/>
      <dgm:spPr/>
    </dgm:pt>
    <dgm:pt modelId="{64C5707C-3740-439D-9B9E-5F859BBA2E6E}" type="pres">
      <dgm:prSet presAssocID="{05E7EA33-C12B-4957-9EB0-F31FDDB70787}" presName="Name19" presStyleLbl="parChTrans1D3" presStyleIdx="8" presStyleCnt="12" custScaleX="2000000" custScaleY="2000000"/>
      <dgm:spPr/>
    </dgm:pt>
    <dgm:pt modelId="{734A9589-4851-48BA-BF18-29AB8E19614C}" type="pres">
      <dgm:prSet presAssocID="{188B65FE-48F8-412F-AAF3-47D04C09CB64}" presName="Name21" presStyleCnt="0"/>
      <dgm:spPr/>
    </dgm:pt>
    <dgm:pt modelId="{C8C1F3D9-D1AB-4F46-8716-4A07EB85E03D}" type="pres">
      <dgm:prSet presAssocID="{188B65FE-48F8-412F-AAF3-47D04C09CB64}" presName="level2Shape" presStyleLbl="node3" presStyleIdx="8" presStyleCnt="12" custScaleX="129352" custScaleY="184091"/>
      <dgm:spPr/>
    </dgm:pt>
    <dgm:pt modelId="{96239718-A304-4148-82C8-710C7D8A1A7C}" type="pres">
      <dgm:prSet presAssocID="{188B65FE-48F8-412F-AAF3-47D04C09CB64}" presName="hierChild3" presStyleCnt="0"/>
      <dgm:spPr/>
    </dgm:pt>
    <dgm:pt modelId="{D41C5868-FB53-4818-BFD5-A0F87247D228}" type="pres">
      <dgm:prSet presAssocID="{22619E6A-7C37-4408-B032-A4E8B1B34B66}" presName="Name19" presStyleLbl="parChTrans1D4" presStyleIdx="6" presStyleCnt="9" custScaleX="2000000" custScaleY="2000000"/>
      <dgm:spPr/>
    </dgm:pt>
    <dgm:pt modelId="{F8596672-C435-49B2-AB62-AEBF13F41D03}" type="pres">
      <dgm:prSet presAssocID="{09F82866-680E-4803-8DF5-A26496E41341}" presName="Name21" presStyleCnt="0"/>
      <dgm:spPr/>
    </dgm:pt>
    <dgm:pt modelId="{876961BE-D0AF-41E4-A5BC-F6278130F7B1}" type="pres">
      <dgm:prSet presAssocID="{09F82866-680E-4803-8DF5-A26496E41341}" presName="level2Shape" presStyleLbl="node4" presStyleIdx="6" presStyleCnt="9" custScaleX="129352" custScaleY="184091"/>
      <dgm:spPr/>
    </dgm:pt>
    <dgm:pt modelId="{3881E8F7-6FA9-41C3-BCF9-9A52C86C9D81}" type="pres">
      <dgm:prSet presAssocID="{09F82866-680E-4803-8DF5-A26496E41341}" presName="hierChild3" presStyleCnt="0"/>
      <dgm:spPr/>
    </dgm:pt>
    <dgm:pt modelId="{020F8FAA-BDC5-4DDF-9CEF-504B75F1394A}" type="pres">
      <dgm:prSet presAssocID="{AFE06E55-7A9F-4B44-8D70-A658FDE3BA77}" presName="Name19" presStyleLbl="parChTrans1D3" presStyleIdx="9" presStyleCnt="12" custScaleX="2000000" custScaleY="2000000"/>
      <dgm:spPr/>
    </dgm:pt>
    <dgm:pt modelId="{D07961CC-23CA-4319-B7B0-DAD172E5A072}" type="pres">
      <dgm:prSet presAssocID="{3AA0727D-1B9C-4986-8644-7D5725A26E14}" presName="Name21" presStyleCnt="0"/>
      <dgm:spPr/>
    </dgm:pt>
    <dgm:pt modelId="{A1C96C71-D812-4910-89E9-AE71CB811150}" type="pres">
      <dgm:prSet presAssocID="{3AA0727D-1B9C-4986-8644-7D5725A26E14}" presName="level2Shape" presStyleLbl="node3" presStyleIdx="9" presStyleCnt="12" custScaleX="193470" custScaleY="184091"/>
      <dgm:spPr/>
    </dgm:pt>
    <dgm:pt modelId="{14D0BDA8-68AB-489F-AB7A-63A20A58D187}" type="pres">
      <dgm:prSet presAssocID="{3AA0727D-1B9C-4986-8644-7D5725A26E14}" presName="hierChild3" presStyleCnt="0"/>
      <dgm:spPr/>
    </dgm:pt>
    <dgm:pt modelId="{01EB7F82-3EB0-4CBF-92B8-596A36AE562B}" type="pres">
      <dgm:prSet presAssocID="{66B55887-CE4A-4FB5-AC6F-6281475D193E}" presName="Name19" presStyleLbl="parChTrans1D4" presStyleIdx="7" presStyleCnt="9" custScaleX="2000000" custScaleY="2000000"/>
      <dgm:spPr/>
    </dgm:pt>
    <dgm:pt modelId="{6FA7CC08-A51C-4FFB-AEBD-CD9781872C2F}" type="pres">
      <dgm:prSet presAssocID="{9E912B1E-B4B0-474F-99A2-BB3231437E15}" presName="Name21" presStyleCnt="0"/>
      <dgm:spPr/>
    </dgm:pt>
    <dgm:pt modelId="{A6BB1E5C-F347-4EEC-8F03-01F86DDD39D7}" type="pres">
      <dgm:prSet presAssocID="{9E912B1E-B4B0-474F-99A2-BB3231437E15}" presName="level2Shape" presStyleLbl="node4" presStyleIdx="7" presStyleCnt="9" custScaleX="129352" custScaleY="184091"/>
      <dgm:spPr/>
    </dgm:pt>
    <dgm:pt modelId="{4BE29ECD-C600-4E16-BEDD-F2F642E4E0BC}" type="pres">
      <dgm:prSet presAssocID="{9E912B1E-B4B0-474F-99A2-BB3231437E15}" presName="hierChild3" presStyleCnt="0"/>
      <dgm:spPr/>
    </dgm:pt>
    <dgm:pt modelId="{439B323C-2D6A-4620-A452-C4B3AB935BF9}" type="pres">
      <dgm:prSet presAssocID="{78648349-F134-4CB1-9238-8F2B0D055D1D}" presName="Name19" presStyleLbl="parChTrans1D3" presStyleIdx="10" presStyleCnt="12" custScaleX="2000000" custScaleY="2000000"/>
      <dgm:spPr/>
    </dgm:pt>
    <dgm:pt modelId="{8E18D284-9AAF-40B6-B354-F9594EBD910F}" type="pres">
      <dgm:prSet presAssocID="{A903AF64-68CD-44F5-8411-F72D249BC346}" presName="Name21" presStyleCnt="0"/>
      <dgm:spPr/>
    </dgm:pt>
    <dgm:pt modelId="{34C933ED-1CE3-4556-999B-CFADA768F4E8}" type="pres">
      <dgm:prSet presAssocID="{A903AF64-68CD-44F5-8411-F72D249BC346}" presName="level2Shape" presStyleLbl="node3" presStyleIdx="10" presStyleCnt="12" custScaleX="129352" custScaleY="184091"/>
      <dgm:spPr/>
    </dgm:pt>
    <dgm:pt modelId="{84947EB5-E902-4A1D-8424-648B24A11B2C}" type="pres">
      <dgm:prSet presAssocID="{A903AF64-68CD-44F5-8411-F72D249BC346}" presName="hierChild3" presStyleCnt="0"/>
      <dgm:spPr/>
    </dgm:pt>
    <dgm:pt modelId="{29609F51-31F6-4ADE-964B-F9D1524B410D}" type="pres">
      <dgm:prSet presAssocID="{72E153DB-086C-4BBD-BB38-0D143DBA1461}" presName="Name19" presStyleLbl="parChTrans1D4" presStyleIdx="8" presStyleCnt="9" custScaleX="2000000" custScaleY="2000000"/>
      <dgm:spPr/>
    </dgm:pt>
    <dgm:pt modelId="{0C99E464-ADA8-4C35-B78E-C984956A8CA1}" type="pres">
      <dgm:prSet presAssocID="{B1A4C78C-C732-486F-81C6-BE9027F83BA4}" presName="Name21" presStyleCnt="0"/>
      <dgm:spPr/>
    </dgm:pt>
    <dgm:pt modelId="{FAB0FB93-2139-4F8D-9171-B9CBF5295F56}" type="pres">
      <dgm:prSet presAssocID="{B1A4C78C-C732-486F-81C6-BE9027F83BA4}" presName="level2Shape" presStyleLbl="node4" presStyleIdx="8" presStyleCnt="9" custScaleX="129352" custScaleY="184091"/>
      <dgm:spPr/>
    </dgm:pt>
    <dgm:pt modelId="{BCEAC32A-98CC-4843-A120-A41A16F17426}" type="pres">
      <dgm:prSet presAssocID="{B1A4C78C-C732-486F-81C6-BE9027F83BA4}" presName="hierChild3" presStyleCnt="0"/>
      <dgm:spPr/>
    </dgm:pt>
    <dgm:pt modelId="{C2705960-6B5A-4F87-9557-FD073F6C5372}" type="pres">
      <dgm:prSet presAssocID="{D91C495F-76A7-4926-AD6C-4CF5097BC63B}" presName="Name19" presStyleLbl="parChTrans1D3" presStyleIdx="11" presStyleCnt="12" custScaleX="2000000" custScaleY="2000000"/>
      <dgm:spPr/>
    </dgm:pt>
    <dgm:pt modelId="{44A820FA-4BA0-41BB-9ABD-0949D54CDFA7}" type="pres">
      <dgm:prSet presAssocID="{E9504D29-BF8C-471A-B7DE-EE8FC974C5A7}" presName="Name21" presStyleCnt="0"/>
      <dgm:spPr/>
    </dgm:pt>
    <dgm:pt modelId="{967706DD-9B8A-48AC-9EC2-C4E941325E0A}" type="pres">
      <dgm:prSet presAssocID="{E9504D29-BF8C-471A-B7DE-EE8FC974C5A7}" presName="level2Shape" presStyleLbl="node3" presStyleIdx="11" presStyleCnt="12" custScaleX="129352" custScaleY="184091"/>
      <dgm:spPr/>
    </dgm:pt>
    <dgm:pt modelId="{5709C277-D3B3-41BE-96D2-BA77C1844334}" type="pres">
      <dgm:prSet presAssocID="{E9504D29-BF8C-471A-B7DE-EE8FC974C5A7}" presName="hierChild3" presStyleCnt="0"/>
      <dgm:spPr/>
    </dgm:pt>
    <dgm:pt modelId="{4AF0CE25-18BE-4235-B8EA-16630D528C02}" type="pres">
      <dgm:prSet presAssocID="{864166EF-65E5-4EB7-9452-1CA6B7EB69BE}" presName="bgShapesFlow" presStyleCnt="0"/>
      <dgm:spPr/>
    </dgm:pt>
  </dgm:ptLst>
  <dgm:cxnLst>
    <dgm:cxn modelId="{73B58101-832D-42BF-A787-8378FAB3875D}" srcId="{250AFC83-7584-4DCF-A539-BF67C6DA4D5B}" destId="{FBE252AA-FD41-4FCC-BB42-EB6C41A8080C}" srcOrd="1" destOrd="0" parTransId="{52670CF6-6C36-4F80-A343-8E29E941DFB1}" sibTransId="{5F97D012-262A-4F4B-A694-24562FBD1B4F}"/>
    <dgm:cxn modelId="{1DDF9002-F039-4756-BCE4-6D54F9E33A5E}" type="presOf" srcId="{7F238A38-A289-4D2C-AFA6-AA25109C086E}" destId="{7425339E-7988-44B2-BFE4-9E8E9464A145}" srcOrd="0" destOrd="0" presId="urn:microsoft.com/office/officeart/2005/8/layout/hierarchy6"/>
    <dgm:cxn modelId="{C6791F06-C5FD-41A8-84E0-FDA4E308C8C9}" type="presOf" srcId="{4FD6EA0F-9D7C-419D-9148-A2DCAE14ED29}" destId="{717119B4-C882-4A47-B70F-FE796E243F9D}" srcOrd="0" destOrd="0" presId="urn:microsoft.com/office/officeart/2005/8/layout/hierarchy6"/>
    <dgm:cxn modelId="{15E31707-B845-4FFA-A971-53B0BAABE249}" type="presOf" srcId="{05E7EA33-C12B-4957-9EB0-F31FDDB70787}" destId="{64C5707C-3740-439D-9B9E-5F859BBA2E6E}" srcOrd="0" destOrd="0" presId="urn:microsoft.com/office/officeart/2005/8/layout/hierarchy6"/>
    <dgm:cxn modelId="{CFED1B08-2EB1-4245-BD86-F56EECEA3225}" type="presOf" srcId="{B93F8A0E-3F38-431B-97D7-3534CBB4898D}" destId="{CEFDC2C9-05A1-4FBB-8437-0FC254D4FDC8}" srcOrd="0" destOrd="0" presId="urn:microsoft.com/office/officeart/2005/8/layout/hierarchy6"/>
    <dgm:cxn modelId="{2A6B2908-B863-4DBC-9C31-FD315E1D6357}" type="presOf" srcId="{72E153DB-086C-4BBD-BB38-0D143DBA1461}" destId="{29609F51-31F6-4ADE-964B-F9D1524B410D}" srcOrd="0" destOrd="0" presId="urn:microsoft.com/office/officeart/2005/8/layout/hierarchy6"/>
    <dgm:cxn modelId="{B314200A-8FB7-4D1E-90D1-6AF856360A8D}" type="presOf" srcId="{5C32BAC7-6395-4A73-9C4A-F89B777EFE2C}" destId="{1EEBB945-63FD-4B24-B63C-597318D74212}" srcOrd="0" destOrd="0" presId="urn:microsoft.com/office/officeart/2005/8/layout/hierarchy6"/>
    <dgm:cxn modelId="{8CA1E20B-FD82-4A7D-BFED-D65035EAACFC}" type="presOf" srcId="{DFB2B2A4-0E7E-4F5A-A192-5318C77DDDC4}" destId="{4EEFFB5D-F6B7-4326-A34F-1FB9910F7543}" srcOrd="0" destOrd="0" presId="urn:microsoft.com/office/officeart/2005/8/layout/hierarchy6"/>
    <dgm:cxn modelId="{85D1C611-03F8-4F7F-97FC-160125A8C622}" type="presOf" srcId="{C12A38C1-AE24-4784-910F-C6D1810D1564}" destId="{8C9AC453-CC7F-4B3B-B5B9-DED3FDA8387B}" srcOrd="0" destOrd="0" presId="urn:microsoft.com/office/officeart/2005/8/layout/hierarchy6"/>
    <dgm:cxn modelId="{8319CA11-BF75-40C2-8687-279896EFC636}" srcId="{D1CA86F3-3F9F-4F37-9DAF-FF324B097DB2}" destId="{1596477F-EA1C-43B3-9FA0-3449201577A4}" srcOrd="0" destOrd="0" parTransId="{B616B347-6FA8-4968-9ADC-9F262F6191AA}" sibTransId="{23E700B5-1755-4D4E-AEA5-A18C8F1AE685}"/>
    <dgm:cxn modelId="{6CFB5513-A54C-41A7-96C8-A2D029B02B5E}" srcId="{2ED8E377-07C8-4322-A58E-1BC779E262BA}" destId="{AB9D12D2-3A70-47A9-B006-0E513BD8A923}" srcOrd="3" destOrd="0" parTransId="{8D5D94E2-02F3-4486-B2C7-DB6949923B77}" sibTransId="{D078F1B1-6A2C-45D9-A17E-35E31131ECDE}"/>
    <dgm:cxn modelId="{E136B316-B378-4580-B596-29E664508EA2}" type="presOf" srcId="{864166EF-65E5-4EB7-9452-1CA6B7EB69BE}" destId="{BDA7CFA4-5668-4B5E-BADC-9242B0772FDA}" srcOrd="0" destOrd="0" presId="urn:microsoft.com/office/officeart/2005/8/layout/hierarchy6"/>
    <dgm:cxn modelId="{81D90F18-55BC-47E9-9918-11045524C4C2}" type="presOf" srcId="{E9504D29-BF8C-471A-B7DE-EE8FC974C5A7}" destId="{967706DD-9B8A-48AC-9EC2-C4E941325E0A}" srcOrd="0" destOrd="0" presId="urn:microsoft.com/office/officeart/2005/8/layout/hierarchy6"/>
    <dgm:cxn modelId="{A90DB618-3990-4F75-8999-29BE0DEA29D9}" srcId="{250AFC83-7584-4DCF-A539-BF67C6DA4D5B}" destId="{AAB696B4-C326-4887-924C-F0A52209D105}" srcOrd="2" destOrd="0" parTransId="{7B7F3955-9444-4794-8B02-A62E01E578BE}" sibTransId="{EB4D3A2F-D69A-4857-B69B-17BE267B1E2B}"/>
    <dgm:cxn modelId="{AC033619-0AC5-4D15-9623-419E2A49B72B}" type="presOf" srcId="{8AE74171-00F0-4F3B-80CF-14CF41CF492A}" destId="{A50ACD74-835C-4190-982B-765670D097E3}" srcOrd="0" destOrd="0" presId="urn:microsoft.com/office/officeart/2005/8/layout/hierarchy6"/>
    <dgm:cxn modelId="{24BA051A-8939-45DA-83BD-695F73286BA9}" type="presOf" srcId="{A903AF64-68CD-44F5-8411-F72D249BC346}" destId="{34C933ED-1CE3-4556-999B-CFADA768F4E8}" srcOrd="0" destOrd="0" presId="urn:microsoft.com/office/officeart/2005/8/layout/hierarchy6"/>
    <dgm:cxn modelId="{A3DE471A-20DB-4127-AAF1-BB8CF36576FA}" type="presOf" srcId="{2518E83F-244F-423D-8E71-DD75C18635BC}" destId="{0F4DC5FE-C3A2-42B1-A795-F23B13F57642}" srcOrd="0" destOrd="0" presId="urn:microsoft.com/office/officeart/2005/8/layout/hierarchy6"/>
    <dgm:cxn modelId="{B50B921F-1E21-4324-88B8-94D3824BFF79}" type="presOf" srcId="{AAB696B4-C326-4887-924C-F0A52209D105}" destId="{82AF960B-63A9-4F92-8893-77B6785A9B33}" srcOrd="0" destOrd="0" presId="urn:microsoft.com/office/officeart/2005/8/layout/hierarchy6"/>
    <dgm:cxn modelId="{2AFADA26-A8F2-4AE4-BEE5-8FCD70ADCFC8}" type="presOf" srcId="{444BB835-FE01-473C-AF9D-DD9A91DF3B87}" destId="{DA319E90-05C3-44BE-BEE7-4773D55CB100}" srcOrd="0" destOrd="0" presId="urn:microsoft.com/office/officeart/2005/8/layout/hierarchy6"/>
    <dgm:cxn modelId="{3480F12B-51EA-4A69-B3A5-A8ABAE5EC229}" type="presOf" srcId="{D1CA86F3-3F9F-4F37-9DAF-FF324B097DB2}" destId="{61AB92AD-4E7A-45D7-83D7-D78F235ADDFD}" srcOrd="0" destOrd="0" presId="urn:microsoft.com/office/officeart/2005/8/layout/hierarchy6"/>
    <dgm:cxn modelId="{CD4CE732-9DED-44E3-899A-7E027D60B182}" type="presOf" srcId="{B1A4C78C-C732-486F-81C6-BE9027F83BA4}" destId="{FAB0FB93-2139-4F8D-9171-B9CBF5295F56}" srcOrd="0" destOrd="0" presId="urn:microsoft.com/office/officeart/2005/8/layout/hierarchy6"/>
    <dgm:cxn modelId="{6ECE1038-D7A6-4B0F-8B50-3E7F1731136D}" type="presOf" srcId="{9E912B1E-B4B0-474F-99A2-BB3231437E15}" destId="{A6BB1E5C-F347-4EEC-8F03-01F86DDD39D7}" srcOrd="0" destOrd="0" presId="urn:microsoft.com/office/officeart/2005/8/layout/hierarchy6"/>
    <dgm:cxn modelId="{60A2AC3C-9010-4595-AD12-B617F579A431}" srcId="{2ED8E377-07C8-4322-A58E-1BC779E262BA}" destId="{FCE0EAB7-1154-4C2A-98E6-27925C42E38A}" srcOrd="0" destOrd="0" parTransId="{4FD6EA0F-9D7C-419D-9148-A2DCAE14ED29}" sibTransId="{FEA3CB8C-C382-4291-9C91-4149D2B99346}"/>
    <dgm:cxn modelId="{6321625C-568F-47C8-B8D1-E6DB9DC8BC65}" type="presOf" srcId="{3AA0727D-1B9C-4986-8644-7D5725A26E14}" destId="{A1C96C71-D812-4910-89E9-AE71CB811150}" srcOrd="0" destOrd="0" presId="urn:microsoft.com/office/officeart/2005/8/layout/hierarchy6"/>
    <dgm:cxn modelId="{115F525F-817E-4FF1-9D1A-D57DCD09A7DA}" srcId="{B93F8A0E-3F38-431B-97D7-3534CBB4898D}" destId="{A1E69BF5-9B53-4035-8153-E134F40431B2}" srcOrd="0" destOrd="0" parTransId="{1C6092DF-CE4F-40F9-B703-A5B8E53BEE45}" sibTransId="{5FCCC617-3718-4DF8-9DBE-D9FB59A4E6F3}"/>
    <dgm:cxn modelId="{9D75AA5F-7E6F-4204-92CC-5F39782232DB}" srcId="{A903AF64-68CD-44F5-8411-F72D249BC346}" destId="{B1A4C78C-C732-486F-81C6-BE9027F83BA4}" srcOrd="0" destOrd="0" parTransId="{72E153DB-086C-4BBD-BB38-0D143DBA1461}" sibTransId="{D35F2CDD-6A3A-4034-8682-C60F77572AEF}"/>
    <dgm:cxn modelId="{DB22C25F-6187-4241-9901-FF52CF29DE68}" type="presOf" srcId="{09F82866-680E-4803-8DF5-A26496E41341}" destId="{876961BE-D0AF-41E4-A5BC-F6278130F7B1}" srcOrd="0" destOrd="0" presId="urn:microsoft.com/office/officeart/2005/8/layout/hierarchy6"/>
    <dgm:cxn modelId="{CE53A560-C130-4570-9A7A-4B89114D5F03}" type="presOf" srcId="{22619E6A-7C37-4408-B032-A4E8B1B34B66}" destId="{D41C5868-FB53-4818-BFD5-A0F87247D228}" srcOrd="0" destOrd="0" presId="urn:microsoft.com/office/officeart/2005/8/layout/hierarchy6"/>
    <dgm:cxn modelId="{4256F364-EFC4-4ABD-903B-9A22A17D90CC}" srcId="{AAB696B4-C326-4887-924C-F0A52209D105}" destId="{3AA0727D-1B9C-4986-8644-7D5725A26E14}" srcOrd="2" destOrd="0" parTransId="{AFE06E55-7A9F-4B44-8D70-A658FDE3BA77}" sibTransId="{CFB638EC-247D-4F81-9915-50DBC2D0EB4F}"/>
    <dgm:cxn modelId="{F81F0E45-326C-422A-9844-1C2A391DA7A8}" srcId="{88AD5CAF-086F-45E5-903B-A748FB63BC94}" destId="{8B0C43C4-EE46-43B8-92EF-4198B3007781}" srcOrd="0" destOrd="0" parTransId="{8AE74171-00F0-4F3B-80CF-14CF41CF492A}" sibTransId="{57D9D021-C9D9-4114-A9C0-14DAFC84AD78}"/>
    <dgm:cxn modelId="{DCE0D965-E7E5-4372-9BA6-E34B64F10FE3}" type="presOf" srcId="{E1DEB5EC-955D-4848-9EA5-DF8F517D1813}" destId="{D2CBF229-4CCA-490F-9C4B-3F19E37A3636}" srcOrd="0" destOrd="0" presId="urn:microsoft.com/office/officeart/2005/8/layout/hierarchy6"/>
    <dgm:cxn modelId="{E05CCA46-78B1-437A-866A-35118DD8FAD3}" type="presOf" srcId="{66B55887-CE4A-4FB5-AC6F-6281475D193E}" destId="{01EB7F82-3EB0-4CBF-92B8-596A36AE562B}" srcOrd="0" destOrd="0" presId="urn:microsoft.com/office/officeart/2005/8/layout/hierarchy6"/>
    <dgm:cxn modelId="{4E371168-C746-4875-875B-7F574FE9BF24}" type="presOf" srcId="{AFE06E55-7A9F-4B44-8D70-A658FDE3BA77}" destId="{020F8FAA-BDC5-4DDF-9CEF-504B75F1394A}" srcOrd="0" destOrd="0" presId="urn:microsoft.com/office/officeart/2005/8/layout/hierarchy6"/>
    <dgm:cxn modelId="{28A4CF69-3F05-444E-9558-9DBBABEEDA21}" type="presOf" srcId="{D91C495F-76A7-4926-AD6C-4CF5097BC63B}" destId="{C2705960-6B5A-4F87-9557-FD073F6C5372}" srcOrd="0" destOrd="0" presId="urn:microsoft.com/office/officeart/2005/8/layout/hierarchy6"/>
    <dgm:cxn modelId="{7B3CBD6D-3939-41E1-825C-1772F697CAEA}" srcId="{AAB696B4-C326-4887-924C-F0A52209D105}" destId="{188B65FE-48F8-412F-AAF3-47D04C09CB64}" srcOrd="1" destOrd="0" parTransId="{05E7EA33-C12B-4957-9EB0-F31FDDB70787}" sibTransId="{EE11F9DC-00A3-4866-AC81-A5F5BBA2E560}"/>
    <dgm:cxn modelId="{8A01AC71-9E29-44DF-8651-47C792288626}" srcId="{AAB696B4-C326-4887-924C-F0A52209D105}" destId="{0A14DD45-F0EC-4667-8235-0FA37D9E05F0}" srcOrd="0" destOrd="0" parTransId="{65A389A7-1E90-4726-A029-F9AFD89F397F}" sibTransId="{CC9066F9-5795-4EE8-B58D-C1E6ABC5C9E1}"/>
    <dgm:cxn modelId="{7645CE72-5355-4F6A-85DA-B65944CC1016}" srcId="{188B65FE-48F8-412F-AAF3-47D04C09CB64}" destId="{09F82866-680E-4803-8DF5-A26496E41341}" srcOrd="0" destOrd="0" parTransId="{22619E6A-7C37-4408-B032-A4E8B1B34B66}" sibTransId="{D85CB4A9-E91F-4A00-8101-D6B944900C42}"/>
    <dgm:cxn modelId="{8B79C176-0684-43BA-A3CF-B1A8AC93E16B}" type="presOf" srcId="{2ED8E377-07C8-4322-A58E-1BC779E262BA}" destId="{20884C40-DF40-4B05-9AF9-1D74F8DE13C4}" srcOrd="0" destOrd="0" presId="urn:microsoft.com/office/officeart/2005/8/layout/hierarchy6"/>
    <dgm:cxn modelId="{35382B59-331C-4960-AB66-B21D9A60BA31}" type="presOf" srcId="{7B7F3955-9444-4794-8B02-A62E01E578BE}" destId="{CDF6BB19-8B28-4C1C-BD9F-01E9F9EFECB8}" srcOrd="0" destOrd="0" presId="urn:microsoft.com/office/officeart/2005/8/layout/hierarchy6"/>
    <dgm:cxn modelId="{7406DC59-2D09-4EF8-9EE5-8C53ABC8E503}" type="presOf" srcId="{8D5D94E2-02F3-4486-B2C7-DB6949923B77}" destId="{3A2580A4-B2AC-40F6-A667-5BD60B4FCDE2}" srcOrd="0" destOrd="0" presId="urn:microsoft.com/office/officeart/2005/8/layout/hierarchy6"/>
    <dgm:cxn modelId="{3E18287C-85EF-48EE-ABB1-D50EA8B3E034}" srcId="{864166EF-65E5-4EB7-9452-1CA6B7EB69BE}" destId="{250AFC83-7584-4DCF-A539-BF67C6DA4D5B}" srcOrd="0" destOrd="0" parTransId="{F87B743D-AFEF-4038-9F15-0BC5D6845326}" sibTransId="{4DAF9697-FE5E-4152-9B0F-F8D17F762DC8}"/>
    <dgm:cxn modelId="{C644B17C-0432-4EFC-A86A-A685B182EBD5}" srcId="{3AA0727D-1B9C-4986-8644-7D5725A26E14}" destId="{9E912B1E-B4B0-474F-99A2-BB3231437E15}" srcOrd="0" destOrd="0" parTransId="{66B55887-CE4A-4FB5-AC6F-6281475D193E}" sibTransId="{87D994F3-CEB7-4736-89CE-B432B078EB40}"/>
    <dgm:cxn modelId="{9F1ABE7D-D431-4084-B119-6EB94CEB010A}" srcId="{AAB696B4-C326-4887-924C-F0A52209D105}" destId="{E9504D29-BF8C-471A-B7DE-EE8FC974C5A7}" srcOrd="4" destOrd="0" parTransId="{D91C495F-76A7-4926-AD6C-4CF5097BC63B}" sibTransId="{04FB978A-869C-4D16-9261-1233EDE1390E}"/>
    <dgm:cxn modelId="{BB49A983-3BF5-4426-8E6E-4EC3DEDB3B06}" type="presOf" srcId="{1C6092DF-CE4F-40F9-B703-A5B8E53BEE45}" destId="{3EE2552C-2E93-49F9-ABAC-4A3E3435936F}" srcOrd="0" destOrd="0" presId="urn:microsoft.com/office/officeart/2005/8/layout/hierarchy6"/>
    <dgm:cxn modelId="{AEA0508D-ECDF-437A-BB3A-D6C505469DDB}" type="presOf" srcId="{FA855970-C429-4E30-8DE1-C0F8C05DBD71}" destId="{5DDA2121-42E6-48DA-A6CE-578C02420C5A}" srcOrd="0" destOrd="0" presId="urn:microsoft.com/office/officeart/2005/8/layout/hierarchy6"/>
    <dgm:cxn modelId="{162F6499-14C2-41E7-B446-FFBFB1794C25}" srcId="{FBE252AA-FD41-4FCC-BB42-EB6C41A8080C}" destId="{D1CA86F3-3F9F-4F37-9DAF-FF324B097DB2}" srcOrd="2" destOrd="0" parTransId="{5C32BAC7-6395-4A73-9C4A-F89B777EFE2C}" sibTransId="{63153D55-E73C-45B5-8355-65EB6A2AAD33}"/>
    <dgm:cxn modelId="{902B6EA0-F9B8-4ED8-AB88-186F754B2A85}" type="presOf" srcId="{78648349-F134-4CB1-9238-8F2B0D055D1D}" destId="{439B323C-2D6A-4620-A452-C4B3AB935BF9}" srcOrd="0" destOrd="0" presId="urn:microsoft.com/office/officeart/2005/8/layout/hierarchy6"/>
    <dgm:cxn modelId="{AB4A7CA1-5BC5-4D63-ADB1-4BBACBA261C3}" srcId="{2ED8E377-07C8-4322-A58E-1BC779E262BA}" destId="{2518E83F-244F-423D-8E71-DD75C18635BC}" srcOrd="2" destOrd="0" parTransId="{885D5FA8-A262-42B8-AB08-4FBC5FAFBAE6}" sibTransId="{7F548E63-571A-4A99-B3CA-3EC43CCE7907}"/>
    <dgm:cxn modelId="{20CD5CA2-49FF-4BCC-A4EB-AC884970F556}" type="presOf" srcId="{AB9D12D2-3A70-47A9-B006-0E513BD8A923}" destId="{A6BC1E33-D63E-4835-BC8C-0125D7F1A6CC}" srcOrd="0" destOrd="0" presId="urn:microsoft.com/office/officeart/2005/8/layout/hierarchy6"/>
    <dgm:cxn modelId="{CF5B0EA5-BDA4-48DD-9744-A740E50CC46B}" type="presOf" srcId="{65A389A7-1E90-4726-A029-F9AFD89F397F}" destId="{C4EB4996-2AA4-435D-AD34-E55D70EB8238}" srcOrd="0" destOrd="0" presId="urn:microsoft.com/office/officeart/2005/8/layout/hierarchy6"/>
    <dgm:cxn modelId="{0F8901A7-C082-4D8B-817F-0DC550444166}" type="presOf" srcId="{FCE0EAB7-1154-4C2A-98E6-27925C42E38A}" destId="{33364282-1B31-494B-A13B-BE0D89EA297B}" srcOrd="0" destOrd="0" presId="urn:microsoft.com/office/officeart/2005/8/layout/hierarchy6"/>
    <dgm:cxn modelId="{ABFEB2A7-4FC9-4862-A313-DCF21D901238}" srcId="{AB9D12D2-3A70-47A9-B006-0E513BD8A923}" destId="{DFB2B2A4-0E7E-4F5A-A192-5318C77DDDC4}" srcOrd="0" destOrd="0" parTransId="{5046DAD4-5299-4DDD-B1AF-B85B0E4690FC}" sibTransId="{A143CB24-3C38-485B-888B-AB2537DE562A}"/>
    <dgm:cxn modelId="{415B52A9-B533-4129-869D-0B9677706296}" type="presOf" srcId="{885D5FA8-A262-42B8-AB08-4FBC5FAFBAE6}" destId="{5C41A42A-C667-4104-B8AA-54CBDF33E7E6}" srcOrd="0" destOrd="0" presId="urn:microsoft.com/office/officeart/2005/8/layout/hierarchy6"/>
    <dgm:cxn modelId="{D333D7A9-0EAF-42E8-93A9-248AEAC0CF26}" type="presOf" srcId="{B616B347-6FA8-4968-9ADC-9F262F6191AA}" destId="{04088FE9-F1BD-4A14-B048-5F6B403C8434}" srcOrd="0" destOrd="0" presId="urn:microsoft.com/office/officeart/2005/8/layout/hierarchy6"/>
    <dgm:cxn modelId="{CDAD61B1-F2EB-4C2E-B908-B4A5E7FF994C}" type="presOf" srcId="{88AD5CAF-086F-45E5-903B-A748FB63BC94}" destId="{47358D75-0C97-4E30-ABBC-B9327B8D237B}" srcOrd="0" destOrd="0" presId="urn:microsoft.com/office/officeart/2005/8/layout/hierarchy6"/>
    <dgm:cxn modelId="{E1975AB6-45CF-4B57-85B6-9B3E1BF2D1CD}" type="presOf" srcId="{8B0C43C4-EE46-43B8-92EF-4198B3007781}" destId="{E07EB03B-67E6-4BA3-B737-9FD2F38909EB}" srcOrd="0" destOrd="0" presId="urn:microsoft.com/office/officeart/2005/8/layout/hierarchy6"/>
    <dgm:cxn modelId="{750932B8-A810-44C9-9E4D-2BA3D3082B8C}" srcId="{444BB835-FE01-473C-AF9D-DD9A91DF3B87}" destId="{C12A38C1-AE24-4784-910F-C6D1810D1564}" srcOrd="0" destOrd="0" parTransId="{EF2074C7-E673-4392-A5C3-813E7B898926}" sibTransId="{A94EDD11-D507-4137-9AA8-5C5C73C410C5}"/>
    <dgm:cxn modelId="{E2D251B8-46DE-49EA-B754-62691AD0E03C}" type="presOf" srcId="{1596477F-EA1C-43B3-9FA0-3449201577A4}" destId="{7F4F4EAD-930E-4536-A202-B24138D791C1}" srcOrd="0" destOrd="0" presId="urn:microsoft.com/office/officeart/2005/8/layout/hierarchy6"/>
    <dgm:cxn modelId="{E8AC3EBB-43CA-4D72-A39E-AFC9E56A9CBF}" type="presOf" srcId="{54FEDDC0-EC39-4979-ADCE-817C7AA7488B}" destId="{FE4D33B2-8546-46C9-A049-AC93D5F7114F}" srcOrd="0" destOrd="0" presId="urn:microsoft.com/office/officeart/2005/8/layout/hierarchy6"/>
    <dgm:cxn modelId="{718944BE-D1C5-4CFB-AA45-12C7CAED172F}" srcId="{AAB696B4-C326-4887-924C-F0A52209D105}" destId="{A903AF64-68CD-44F5-8411-F72D249BC346}" srcOrd="3" destOrd="0" parTransId="{78648349-F134-4CB1-9238-8F2B0D055D1D}" sibTransId="{F688B2ED-7B56-4636-931D-9A2656A07346}"/>
    <dgm:cxn modelId="{E6F5FCC8-3446-4A7C-806A-5739EA3EA105}" srcId="{FBE252AA-FD41-4FCC-BB42-EB6C41A8080C}" destId="{444BB835-FE01-473C-AF9D-DD9A91DF3B87}" srcOrd="1" destOrd="0" parTransId="{54FEDDC0-EC39-4979-ADCE-817C7AA7488B}" sibTransId="{6D9D7570-7F15-47EC-B5B4-B9C3A0618CB8}"/>
    <dgm:cxn modelId="{A00B0ED2-A231-4A85-8D00-244E11BF4F47}" type="presOf" srcId="{FBE252AA-FD41-4FCC-BB42-EB6C41A8080C}" destId="{B8A5C3C6-E8FE-4CC8-BC0B-35DAC8163B38}" srcOrd="0" destOrd="0" presId="urn:microsoft.com/office/officeart/2005/8/layout/hierarchy6"/>
    <dgm:cxn modelId="{75BD3FD5-3151-4E4D-AD30-D4F09C6BC205}" srcId="{0A14DD45-F0EC-4667-8235-0FA37D9E05F0}" destId="{88AD5CAF-086F-45E5-903B-A748FB63BC94}" srcOrd="0" destOrd="0" parTransId="{FA855970-C429-4E30-8DE1-C0F8C05DBD71}" sibTransId="{F891243B-DE0A-437F-94CB-FB435A001B8F}"/>
    <dgm:cxn modelId="{813BF5D7-1E22-4E95-A12C-A9C0836DD5D0}" type="presOf" srcId="{0A14DD45-F0EC-4667-8235-0FA37D9E05F0}" destId="{56D48919-8813-499D-9AC4-404BD2F13EF3}" srcOrd="0" destOrd="0" presId="urn:microsoft.com/office/officeart/2005/8/layout/hierarchy6"/>
    <dgm:cxn modelId="{347575DC-9FFF-44C8-B95A-5194397232BE}" type="presOf" srcId="{250AFC83-7584-4DCF-A539-BF67C6DA4D5B}" destId="{7C90AE09-A84E-44C7-BA8F-F5A943BC20F1}" srcOrd="0" destOrd="0" presId="urn:microsoft.com/office/officeart/2005/8/layout/hierarchy6"/>
    <dgm:cxn modelId="{193977E0-12AB-45E2-8463-93CF6EA08DB3}" type="presOf" srcId="{1420A691-5767-4A02-810E-D50F784E5381}" destId="{CF43DD4A-05E7-43F5-B96B-B66C6C37830F}" srcOrd="0" destOrd="0" presId="urn:microsoft.com/office/officeart/2005/8/layout/hierarchy6"/>
    <dgm:cxn modelId="{79AC94E3-3797-4912-877F-B64D6900A4B2}" type="presOf" srcId="{94473FDF-6975-460A-80EA-6F6B64278B3B}" destId="{F808E1C0-13F3-4424-B32E-8873AF31C138}" srcOrd="0" destOrd="0" presId="urn:microsoft.com/office/officeart/2005/8/layout/hierarchy6"/>
    <dgm:cxn modelId="{408FDEE4-29DE-4615-83F6-6BFC9E51A1F6}" srcId="{FBE252AA-FD41-4FCC-BB42-EB6C41A8080C}" destId="{B93F8A0E-3F38-431B-97D7-3534CBB4898D}" srcOrd="0" destOrd="0" parTransId="{E1DEB5EC-955D-4848-9EA5-DF8F517D1813}" sibTransId="{9F8D4F07-C1FD-4833-B0AF-326FA60E2A2C}"/>
    <dgm:cxn modelId="{43556DF0-D40F-4F9E-A50A-291BC77EE980}" type="presOf" srcId="{52670CF6-6C36-4F80-A343-8E29E941DFB1}" destId="{165CC70F-3070-41AC-A9D6-085C78856160}" srcOrd="0" destOrd="0" presId="urn:microsoft.com/office/officeart/2005/8/layout/hierarchy6"/>
    <dgm:cxn modelId="{D248BAF0-14C8-4DD5-B634-C20EB9F52431}" srcId="{250AFC83-7584-4DCF-A539-BF67C6DA4D5B}" destId="{2ED8E377-07C8-4322-A58E-1BC779E262BA}" srcOrd="0" destOrd="0" parTransId="{1420A691-5767-4A02-810E-D50F784E5381}" sibTransId="{7CD8B5CE-585B-46C2-82B8-353AC541DD9B}"/>
    <dgm:cxn modelId="{22ECCFF0-B303-4AE1-905D-EDA6A9F618B1}" srcId="{2ED8E377-07C8-4322-A58E-1BC779E262BA}" destId="{7F238A38-A289-4D2C-AFA6-AA25109C086E}" srcOrd="1" destOrd="0" parTransId="{94473FDF-6975-460A-80EA-6F6B64278B3B}" sibTransId="{776879E4-739E-4093-9B34-B73D4FC1BE4C}"/>
    <dgm:cxn modelId="{0152BEF2-EABA-4CEE-A9E0-823F2C921668}" type="presOf" srcId="{5046DAD4-5299-4DDD-B1AF-B85B0E4690FC}" destId="{0EC3E6E0-3E27-43F8-891C-43DC1A9F617F}" srcOrd="0" destOrd="0" presId="urn:microsoft.com/office/officeart/2005/8/layout/hierarchy6"/>
    <dgm:cxn modelId="{E511F1F7-B86F-459C-B17D-748D23BE2D2C}" type="presOf" srcId="{188B65FE-48F8-412F-AAF3-47D04C09CB64}" destId="{C8C1F3D9-D1AB-4F46-8716-4A07EB85E03D}" srcOrd="0" destOrd="0" presId="urn:microsoft.com/office/officeart/2005/8/layout/hierarchy6"/>
    <dgm:cxn modelId="{9C6693FC-5D6C-4D37-A442-C7DFBD81863A}" type="presOf" srcId="{EF2074C7-E673-4392-A5C3-813E7B898926}" destId="{85905866-D691-4771-803C-1AF6D95BEC27}" srcOrd="0" destOrd="0" presId="urn:microsoft.com/office/officeart/2005/8/layout/hierarchy6"/>
    <dgm:cxn modelId="{019D83FF-F6A9-4F14-BB47-0F51586C9568}" type="presOf" srcId="{A1E69BF5-9B53-4035-8153-E134F40431B2}" destId="{C90E5378-24FC-449B-9AF7-5548F3953EC8}" srcOrd="0" destOrd="0" presId="urn:microsoft.com/office/officeart/2005/8/layout/hierarchy6"/>
    <dgm:cxn modelId="{91BE090B-9856-4FAF-9833-AC0403B650A1}" type="presParOf" srcId="{BDA7CFA4-5668-4B5E-BADC-9242B0772FDA}" destId="{A9DEAD59-F06E-45AB-BC88-328DBE06E289}" srcOrd="0" destOrd="0" presId="urn:microsoft.com/office/officeart/2005/8/layout/hierarchy6"/>
    <dgm:cxn modelId="{4B0393ED-1C8D-478D-AE80-19850C842B06}" type="presParOf" srcId="{A9DEAD59-F06E-45AB-BC88-328DBE06E289}" destId="{0E063819-24DC-488D-B764-2A6CC80AD422}" srcOrd="0" destOrd="0" presId="urn:microsoft.com/office/officeart/2005/8/layout/hierarchy6"/>
    <dgm:cxn modelId="{F695AA4F-F0C9-4FCA-B6B4-781D4226A91A}" type="presParOf" srcId="{0E063819-24DC-488D-B764-2A6CC80AD422}" destId="{5104890D-6AB3-4DCD-9877-A0738FDB2DE0}" srcOrd="0" destOrd="0" presId="urn:microsoft.com/office/officeart/2005/8/layout/hierarchy6"/>
    <dgm:cxn modelId="{778D764A-CDD9-4F75-8987-EDA27E8BCF2D}" type="presParOf" srcId="{5104890D-6AB3-4DCD-9877-A0738FDB2DE0}" destId="{7C90AE09-A84E-44C7-BA8F-F5A943BC20F1}" srcOrd="0" destOrd="0" presId="urn:microsoft.com/office/officeart/2005/8/layout/hierarchy6"/>
    <dgm:cxn modelId="{6E5C4675-111D-4D09-9BBC-55158AF11D6F}" type="presParOf" srcId="{5104890D-6AB3-4DCD-9877-A0738FDB2DE0}" destId="{27DC6C3D-9223-4EC3-B8C5-7A6C4E82C3E8}" srcOrd="1" destOrd="0" presId="urn:microsoft.com/office/officeart/2005/8/layout/hierarchy6"/>
    <dgm:cxn modelId="{FBEDF714-7C81-4F84-ABCD-6377C649F15F}" type="presParOf" srcId="{27DC6C3D-9223-4EC3-B8C5-7A6C4E82C3E8}" destId="{CF43DD4A-05E7-43F5-B96B-B66C6C37830F}" srcOrd="0" destOrd="0" presId="urn:microsoft.com/office/officeart/2005/8/layout/hierarchy6"/>
    <dgm:cxn modelId="{98FCEE7D-43BE-4BBC-9A96-106043F86E6E}" type="presParOf" srcId="{27DC6C3D-9223-4EC3-B8C5-7A6C4E82C3E8}" destId="{78D2D52A-2A67-4E07-B2E5-8861DBFAAD70}" srcOrd="1" destOrd="0" presId="urn:microsoft.com/office/officeart/2005/8/layout/hierarchy6"/>
    <dgm:cxn modelId="{D84333CD-F52F-4180-811E-3AEC858065DF}" type="presParOf" srcId="{78D2D52A-2A67-4E07-B2E5-8861DBFAAD70}" destId="{20884C40-DF40-4B05-9AF9-1D74F8DE13C4}" srcOrd="0" destOrd="0" presId="urn:microsoft.com/office/officeart/2005/8/layout/hierarchy6"/>
    <dgm:cxn modelId="{9E2DC586-C22E-4FE6-AEBC-82AB57332D3B}" type="presParOf" srcId="{78D2D52A-2A67-4E07-B2E5-8861DBFAAD70}" destId="{E46D3659-E00C-41C6-B959-C61ACDD85CAA}" srcOrd="1" destOrd="0" presId="urn:microsoft.com/office/officeart/2005/8/layout/hierarchy6"/>
    <dgm:cxn modelId="{401676E1-AE24-43E7-B467-5CEB21921BD8}" type="presParOf" srcId="{E46D3659-E00C-41C6-B959-C61ACDD85CAA}" destId="{717119B4-C882-4A47-B70F-FE796E243F9D}" srcOrd="0" destOrd="0" presId="urn:microsoft.com/office/officeart/2005/8/layout/hierarchy6"/>
    <dgm:cxn modelId="{B5B6DED6-3027-41C1-964A-0E6C58AA49DD}" type="presParOf" srcId="{E46D3659-E00C-41C6-B959-C61ACDD85CAA}" destId="{4C6C48DF-DC8F-4DE7-BD38-3BA96AE73322}" srcOrd="1" destOrd="0" presId="urn:microsoft.com/office/officeart/2005/8/layout/hierarchy6"/>
    <dgm:cxn modelId="{79733A6F-E168-429E-8E94-8ACBAE661381}" type="presParOf" srcId="{4C6C48DF-DC8F-4DE7-BD38-3BA96AE73322}" destId="{33364282-1B31-494B-A13B-BE0D89EA297B}" srcOrd="0" destOrd="0" presId="urn:microsoft.com/office/officeart/2005/8/layout/hierarchy6"/>
    <dgm:cxn modelId="{BBEE9499-5444-4769-867C-5432E120CF42}" type="presParOf" srcId="{4C6C48DF-DC8F-4DE7-BD38-3BA96AE73322}" destId="{10A98736-B64F-4666-ADC1-163DFE1360DD}" srcOrd="1" destOrd="0" presId="urn:microsoft.com/office/officeart/2005/8/layout/hierarchy6"/>
    <dgm:cxn modelId="{6146C690-4BAE-4281-A316-C59939800E2D}" type="presParOf" srcId="{E46D3659-E00C-41C6-B959-C61ACDD85CAA}" destId="{F808E1C0-13F3-4424-B32E-8873AF31C138}" srcOrd="2" destOrd="0" presId="urn:microsoft.com/office/officeart/2005/8/layout/hierarchy6"/>
    <dgm:cxn modelId="{B830E4A1-3750-4FD7-BABB-0A1AB710F6F4}" type="presParOf" srcId="{E46D3659-E00C-41C6-B959-C61ACDD85CAA}" destId="{7D2C215A-4A5C-481A-85EE-A02AB05DF6EF}" srcOrd="3" destOrd="0" presId="urn:microsoft.com/office/officeart/2005/8/layout/hierarchy6"/>
    <dgm:cxn modelId="{2C055D6A-3A98-4E8B-AB90-AD98CD0E4EF2}" type="presParOf" srcId="{7D2C215A-4A5C-481A-85EE-A02AB05DF6EF}" destId="{7425339E-7988-44B2-BFE4-9E8E9464A145}" srcOrd="0" destOrd="0" presId="urn:microsoft.com/office/officeart/2005/8/layout/hierarchy6"/>
    <dgm:cxn modelId="{F3CD69C0-16EF-472A-A253-B26DAD9CA2DE}" type="presParOf" srcId="{7D2C215A-4A5C-481A-85EE-A02AB05DF6EF}" destId="{025E6A5D-907F-4F9E-8E84-9977E7D4F725}" srcOrd="1" destOrd="0" presId="urn:microsoft.com/office/officeart/2005/8/layout/hierarchy6"/>
    <dgm:cxn modelId="{58106661-4BDB-4C6F-B876-0AB17CCF7970}" type="presParOf" srcId="{E46D3659-E00C-41C6-B959-C61ACDD85CAA}" destId="{5C41A42A-C667-4104-B8AA-54CBDF33E7E6}" srcOrd="4" destOrd="0" presId="urn:microsoft.com/office/officeart/2005/8/layout/hierarchy6"/>
    <dgm:cxn modelId="{FB5A4E38-89B3-4745-B5A4-A7409BED9B12}" type="presParOf" srcId="{E46D3659-E00C-41C6-B959-C61ACDD85CAA}" destId="{F149C689-A5C6-4C80-BE21-5A3381A1C254}" srcOrd="5" destOrd="0" presId="urn:microsoft.com/office/officeart/2005/8/layout/hierarchy6"/>
    <dgm:cxn modelId="{3CB4D9B9-371E-471D-B1A9-3C1F19A5D391}" type="presParOf" srcId="{F149C689-A5C6-4C80-BE21-5A3381A1C254}" destId="{0F4DC5FE-C3A2-42B1-A795-F23B13F57642}" srcOrd="0" destOrd="0" presId="urn:microsoft.com/office/officeart/2005/8/layout/hierarchy6"/>
    <dgm:cxn modelId="{2E4A7D23-DA51-407F-986A-575D9D83E358}" type="presParOf" srcId="{F149C689-A5C6-4C80-BE21-5A3381A1C254}" destId="{1F03420D-2EA7-4085-A984-C9434EF3A8FC}" srcOrd="1" destOrd="0" presId="urn:microsoft.com/office/officeart/2005/8/layout/hierarchy6"/>
    <dgm:cxn modelId="{00E23419-0F57-4758-BA7E-385450DE3DBB}" type="presParOf" srcId="{E46D3659-E00C-41C6-B959-C61ACDD85CAA}" destId="{3A2580A4-B2AC-40F6-A667-5BD60B4FCDE2}" srcOrd="6" destOrd="0" presId="urn:microsoft.com/office/officeart/2005/8/layout/hierarchy6"/>
    <dgm:cxn modelId="{E64A0D41-1D58-4E3D-88F0-15960096FECA}" type="presParOf" srcId="{E46D3659-E00C-41C6-B959-C61ACDD85CAA}" destId="{9908328B-3EC7-481A-89F6-80EE761F6624}" srcOrd="7" destOrd="0" presId="urn:microsoft.com/office/officeart/2005/8/layout/hierarchy6"/>
    <dgm:cxn modelId="{E0EEF6F5-0892-4129-96DE-EC1D0C83A015}" type="presParOf" srcId="{9908328B-3EC7-481A-89F6-80EE761F6624}" destId="{A6BC1E33-D63E-4835-BC8C-0125D7F1A6CC}" srcOrd="0" destOrd="0" presId="urn:microsoft.com/office/officeart/2005/8/layout/hierarchy6"/>
    <dgm:cxn modelId="{2D96765E-0946-427A-9DBD-2343A6C445BE}" type="presParOf" srcId="{9908328B-3EC7-481A-89F6-80EE761F6624}" destId="{69569203-0919-40D1-9A74-08B8E4D58B78}" srcOrd="1" destOrd="0" presId="urn:microsoft.com/office/officeart/2005/8/layout/hierarchy6"/>
    <dgm:cxn modelId="{E8997EC9-4481-4F2B-A5BC-23779472DAAC}" type="presParOf" srcId="{69569203-0919-40D1-9A74-08B8E4D58B78}" destId="{0EC3E6E0-3E27-43F8-891C-43DC1A9F617F}" srcOrd="0" destOrd="0" presId="urn:microsoft.com/office/officeart/2005/8/layout/hierarchy6"/>
    <dgm:cxn modelId="{26A8A7B9-47AC-4843-9CE4-0F74C0320A98}" type="presParOf" srcId="{69569203-0919-40D1-9A74-08B8E4D58B78}" destId="{F4D73C50-6805-44C3-8A09-7C4426BDAB14}" srcOrd="1" destOrd="0" presId="urn:microsoft.com/office/officeart/2005/8/layout/hierarchy6"/>
    <dgm:cxn modelId="{6FAB89CD-51BD-402B-BBD7-0D00E728E1AB}" type="presParOf" srcId="{F4D73C50-6805-44C3-8A09-7C4426BDAB14}" destId="{4EEFFB5D-F6B7-4326-A34F-1FB9910F7543}" srcOrd="0" destOrd="0" presId="urn:microsoft.com/office/officeart/2005/8/layout/hierarchy6"/>
    <dgm:cxn modelId="{3BCCC257-143B-475B-BC83-2E26573AF3E6}" type="presParOf" srcId="{F4D73C50-6805-44C3-8A09-7C4426BDAB14}" destId="{F0515528-FCFB-4141-8734-73C3C8144590}" srcOrd="1" destOrd="0" presId="urn:microsoft.com/office/officeart/2005/8/layout/hierarchy6"/>
    <dgm:cxn modelId="{4D7AE48B-01AE-46B8-8965-B11D1B820D72}" type="presParOf" srcId="{27DC6C3D-9223-4EC3-B8C5-7A6C4E82C3E8}" destId="{165CC70F-3070-41AC-A9D6-085C78856160}" srcOrd="2" destOrd="0" presId="urn:microsoft.com/office/officeart/2005/8/layout/hierarchy6"/>
    <dgm:cxn modelId="{16890116-33F1-492A-A20B-B17632F0FCB0}" type="presParOf" srcId="{27DC6C3D-9223-4EC3-B8C5-7A6C4E82C3E8}" destId="{EE5B993B-1190-4235-9A4B-25643189A662}" srcOrd="3" destOrd="0" presId="urn:microsoft.com/office/officeart/2005/8/layout/hierarchy6"/>
    <dgm:cxn modelId="{FE7AE58C-4B3D-433C-AB70-3D23569CE98B}" type="presParOf" srcId="{EE5B993B-1190-4235-9A4B-25643189A662}" destId="{B8A5C3C6-E8FE-4CC8-BC0B-35DAC8163B38}" srcOrd="0" destOrd="0" presId="urn:microsoft.com/office/officeart/2005/8/layout/hierarchy6"/>
    <dgm:cxn modelId="{A47F8B11-7F8F-4ADE-802C-F41CF1FCC9D1}" type="presParOf" srcId="{EE5B993B-1190-4235-9A4B-25643189A662}" destId="{2D0902D1-A23D-4710-B66B-F4DB24CC5D01}" srcOrd="1" destOrd="0" presId="urn:microsoft.com/office/officeart/2005/8/layout/hierarchy6"/>
    <dgm:cxn modelId="{B1A2ED89-1707-47C3-AC56-14024D32B70D}" type="presParOf" srcId="{2D0902D1-A23D-4710-B66B-F4DB24CC5D01}" destId="{D2CBF229-4CCA-490F-9C4B-3F19E37A3636}" srcOrd="0" destOrd="0" presId="urn:microsoft.com/office/officeart/2005/8/layout/hierarchy6"/>
    <dgm:cxn modelId="{66D342DB-31BE-43E8-9001-14120AAEF8EC}" type="presParOf" srcId="{2D0902D1-A23D-4710-B66B-F4DB24CC5D01}" destId="{454C84B4-5F07-4885-804C-E595C14779A3}" srcOrd="1" destOrd="0" presId="urn:microsoft.com/office/officeart/2005/8/layout/hierarchy6"/>
    <dgm:cxn modelId="{CAC1F6AD-67E3-4637-A0A2-73E6F19707CD}" type="presParOf" srcId="{454C84B4-5F07-4885-804C-E595C14779A3}" destId="{CEFDC2C9-05A1-4FBB-8437-0FC254D4FDC8}" srcOrd="0" destOrd="0" presId="urn:microsoft.com/office/officeart/2005/8/layout/hierarchy6"/>
    <dgm:cxn modelId="{C66844A3-DFE0-453A-B621-4FD7C4D4283D}" type="presParOf" srcId="{454C84B4-5F07-4885-804C-E595C14779A3}" destId="{73B2F869-D79D-4647-8167-FA3B1552D08F}" srcOrd="1" destOrd="0" presId="urn:microsoft.com/office/officeart/2005/8/layout/hierarchy6"/>
    <dgm:cxn modelId="{BF6340A6-BCF8-4C76-AA50-F1786F720AC6}" type="presParOf" srcId="{73B2F869-D79D-4647-8167-FA3B1552D08F}" destId="{3EE2552C-2E93-49F9-ABAC-4A3E3435936F}" srcOrd="0" destOrd="0" presId="urn:microsoft.com/office/officeart/2005/8/layout/hierarchy6"/>
    <dgm:cxn modelId="{56A5B1AE-EC7B-454F-9E13-18C766AA2AAD}" type="presParOf" srcId="{73B2F869-D79D-4647-8167-FA3B1552D08F}" destId="{D83D9338-7384-42A6-B627-38D85C4F5EA7}" srcOrd="1" destOrd="0" presId="urn:microsoft.com/office/officeart/2005/8/layout/hierarchy6"/>
    <dgm:cxn modelId="{58C8F29C-0388-430A-8272-B3B028F3C139}" type="presParOf" srcId="{D83D9338-7384-42A6-B627-38D85C4F5EA7}" destId="{C90E5378-24FC-449B-9AF7-5548F3953EC8}" srcOrd="0" destOrd="0" presId="urn:microsoft.com/office/officeart/2005/8/layout/hierarchy6"/>
    <dgm:cxn modelId="{B28D1072-D99E-4067-894A-02585FCD2723}" type="presParOf" srcId="{D83D9338-7384-42A6-B627-38D85C4F5EA7}" destId="{E0B403D9-5804-4023-AC1B-20749CAE7250}" srcOrd="1" destOrd="0" presId="urn:microsoft.com/office/officeart/2005/8/layout/hierarchy6"/>
    <dgm:cxn modelId="{B660ECF7-AAC8-4131-A040-527067F24F06}" type="presParOf" srcId="{2D0902D1-A23D-4710-B66B-F4DB24CC5D01}" destId="{FE4D33B2-8546-46C9-A049-AC93D5F7114F}" srcOrd="2" destOrd="0" presId="urn:microsoft.com/office/officeart/2005/8/layout/hierarchy6"/>
    <dgm:cxn modelId="{AC8B437B-EB28-4911-A0CE-83D046FA59A5}" type="presParOf" srcId="{2D0902D1-A23D-4710-B66B-F4DB24CC5D01}" destId="{CD128761-99B6-40E2-A23B-1F22292F259E}" srcOrd="3" destOrd="0" presId="urn:microsoft.com/office/officeart/2005/8/layout/hierarchy6"/>
    <dgm:cxn modelId="{598567B5-9566-4F1A-9DBE-4DD3223B4BA8}" type="presParOf" srcId="{CD128761-99B6-40E2-A23B-1F22292F259E}" destId="{DA319E90-05C3-44BE-BEE7-4773D55CB100}" srcOrd="0" destOrd="0" presId="urn:microsoft.com/office/officeart/2005/8/layout/hierarchy6"/>
    <dgm:cxn modelId="{AC86937C-A9B4-460F-AD03-C78BBB33041F}" type="presParOf" srcId="{CD128761-99B6-40E2-A23B-1F22292F259E}" destId="{8990F442-97BD-4BBA-946F-29949D2F758E}" srcOrd="1" destOrd="0" presId="urn:microsoft.com/office/officeart/2005/8/layout/hierarchy6"/>
    <dgm:cxn modelId="{BF68F205-6AE2-4B9A-A144-E986BCD89757}" type="presParOf" srcId="{8990F442-97BD-4BBA-946F-29949D2F758E}" destId="{85905866-D691-4771-803C-1AF6D95BEC27}" srcOrd="0" destOrd="0" presId="urn:microsoft.com/office/officeart/2005/8/layout/hierarchy6"/>
    <dgm:cxn modelId="{8B14A4AF-872C-42D5-9721-609D51361C49}" type="presParOf" srcId="{8990F442-97BD-4BBA-946F-29949D2F758E}" destId="{D671B0F4-382E-4816-BB2F-9524CB5489DE}" srcOrd="1" destOrd="0" presId="urn:microsoft.com/office/officeart/2005/8/layout/hierarchy6"/>
    <dgm:cxn modelId="{07D9FACB-5C7F-4FEE-A1A8-0911620A16B0}" type="presParOf" srcId="{D671B0F4-382E-4816-BB2F-9524CB5489DE}" destId="{8C9AC453-CC7F-4B3B-B5B9-DED3FDA8387B}" srcOrd="0" destOrd="0" presId="urn:microsoft.com/office/officeart/2005/8/layout/hierarchy6"/>
    <dgm:cxn modelId="{86C0FF55-FF21-42F5-A35F-6EA843395C3E}" type="presParOf" srcId="{D671B0F4-382E-4816-BB2F-9524CB5489DE}" destId="{A4ABA0BD-A5F6-42DC-B2C5-B6570634A5A8}" srcOrd="1" destOrd="0" presId="urn:microsoft.com/office/officeart/2005/8/layout/hierarchy6"/>
    <dgm:cxn modelId="{486FF63E-666D-447F-A1EB-F6CA70418878}" type="presParOf" srcId="{2D0902D1-A23D-4710-B66B-F4DB24CC5D01}" destId="{1EEBB945-63FD-4B24-B63C-597318D74212}" srcOrd="4" destOrd="0" presId="urn:microsoft.com/office/officeart/2005/8/layout/hierarchy6"/>
    <dgm:cxn modelId="{59C89786-B6BC-4D25-9A64-A31938A2EA5D}" type="presParOf" srcId="{2D0902D1-A23D-4710-B66B-F4DB24CC5D01}" destId="{8915D699-11A3-4C85-A0C8-3673823EC3F8}" srcOrd="5" destOrd="0" presId="urn:microsoft.com/office/officeart/2005/8/layout/hierarchy6"/>
    <dgm:cxn modelId="{287808E1-B511-4F73-8FD4-7CCBC3E8D1A5}" type="presParOf" srcId="{8915D699-11A3-4C85-A0C8-3673823EC3F8}" destId="{61AB92AD-4E7A-45D7-83D7-D78F235ADDFD}" srcOrd="0" destOrd="0" presId="urn:microsoft.com/office/officeart/2005/8/layout/hierarchy6"/>
    <dgm:cxn modelId="{C806FB7C-9950-4A71-89C0-B67D60C42365}" type="presParOf" srcId="{8915D699-11A3-4C85-A0C8-3673823EC3F8}" destId="{DD2E9AB7-7259-4964-AE02-30E8C29384AE}" srcOrd="1" destOrd="0" presId="urn:microsoft.com/office/officeart/2005/8/layout/hierarchy6"/>
    <dgm:cxn modelId="{BFC07BC5-9748-4668-8A82-106704BDD8AD}" type="presParOf" srcId="{DD2E9AB7-7259-4964-AE02-30E8C29384AE}" destId="{04088FE9-F1BD-4A14-B048-5F6B403C8434}" srcOrd="0" destOrd="0" presId="urn:microsoft.com/office/officeart/2005/8/layout/hierarchy6"/>
    <dgm:cxn modelId="{B065A1E0-DF5F-4B78-9F7D-77567E9D364E}" type="presParOf" srcId="{DD2E9AB7-7259-4964-AE02-30E8C29384AE}" destId="{169AB139-6D27-48D4-95CD-06B0726C4AF5}" srcOrd="1" destOrd="0" presId="urn:microsoft.com/office/officeart/2005/8/layout/hierarchy6"/>
    <dgm:cxn modelId="{CA086426-F256-43CF-BBCE-09BFD7BAC85A}" type="presParOf" srcId="{169AB139-6D27-48D4-95CD-06B0726C4AF5}" destId="{7F4F4EAD-930E-4536-A202-B24138D791C1}" srcOrd="0" destOrd="0" presId="urn:microsoft.com/office/officeart/2005/8/layout/hierarchy6"/>
    <dgm:cxn modelId="{C2B7C57E-7291-40A6-9A9F-F3ABFCF22B6D}" type="presParOf" srcId="{169AB139-6D27-48D4-95CD-06B0726C4AF5}" destId="{CBC84698-942B-4120-A790-538625FB5C29}" srcOrd="1" destOrd="0" presId="urn:microsoft.com/office/officeart/2005/8/layout/hierarchy6"/>
    <dgm:cxn modelId="{6B682E1A-2808-4CDA-97E1-63BD8AC054C7}" type="presParOf" srcId="{27DC6C3D-9223-4EC3-B8C5-7A6C4E82C3E8}" destId="{CDF6BB19-8B28-4C1C-BD9F-01E9F9EFECB8}" srcOrd="4" destOrd="0" presId="urn:microsoft.com/office/officeart/2005/8/layout/hierarchy6"/>
    <dgm:cxn modelId="{2375CBC2-400C-4FB2-A54A-312576987BCF}" type="presParOf" srcId="{27DC6C3D-9223-4EC3-B8C5-7A6C4E82C3E8}" destId="{7E181715-CB6D-495E-A7CC-A46CB2589469}" srcOrd="5" destOrd="0" presId="urn:microsoft.com/office/officeart/2005/8/layout/hierarchy6"/>
    <dgm:cxn modelId="{AB057D67-C839-4575-B461-B6C159843E5F}" type="presParOf" srcId="{7E181715-CB6D-495E-A7CC-A46CB2589469}" destId="{82AF960B-63A9-4F92-8893-77B6785A9B33}" srcOrd="0" destOrd="0" presId="urn:microsoft.com/office/officeart/2005/8/layout/hierarchy6"/>
    <dgm:cxn modelId="{68453D58-6B56-41B7-9BBD-67ADAFFB3895}" type="presParOf" srcId="{7E181715-CB6D-495E-A7CC-A46CB2589469}" destId="{70DCFF2C-7C29-4F03-88F0-476F9DD64642}" srcOrd="1" destOrd="0" presId="urn:microsoft.com/office/officeart/2005/8/layout/hierarchy6"/>
    <dgm:cxn modelId="{C6CEFC74-266D-43A6-B9E5-8DEC586BA175}" type="presParOf" srcId="{70DCFF2C-7C29-4F03-88F0-476F9DD64642}" destId="{C4EB4996-2AA4-435D-AD34-E55D70EB8238}" srcOrd="0" destOrd="0" presId="urn:microsoft.com/office/officeart/2005/8/layout/hierarchy6"/>
    <dgm:cxn modelId="{333B385B-B32D-47A7-BD2F-02350D5FFD79}" type="presParOf" srcId="{70DCFF2C-7C29-4F03-88F0-476F9DD64642}" destId="{0FA4D676-3E7E-4CCB-A2AC-7FE2F9A8A130}" srcOrd="1" destOrd="0" presId="urn:microsoft.com/office/officeart/2005/8/layout/hierarchy6"/>
    <dgm:cxn modelId="{1A2ADBE8-7AA0-414B-AA74-60C7BA9956F8}" type="presParOf" srcId="{0FA4D676-3E7E-4CCB-A2AC-7FE2F9A8A130}" destId="{56D48919-8813-499D-9AC4-404BD2F13EF3}" srcOrd="0" destOrd="0" presId="urn:microsoft.com/office/officeart/2005/8/layout/hierarchy6"/>
    <dgm:cxn modelId="{0183413D-668E-4023-8112-6FE2445C49B8}" type="presParOf" srcId="{0FA4D676-3E7E-4CCB-A2AC-7FE2F9A8A130}" destId="{D6135E0B-7985-45C4-A598-3E437B014348}" srcOrd="1" destOrd="0" presId="urn:microsoft.com/office/officeart/2005/8/layout/hierarchy6"/>
    <dgm:cxn modelId="{9A2A9447-D52B-4A09-9D7A-6FC2E417FC7F}" type="presParOf" srcId="{D6135E0B-7985-45C4-A598-3E437B014348}" destId="{5DDA2121-42E6-48DA-A6CE-578C02420C5A}" srcOrd="0" destOrd="0" presId="urn:microsoft.com/office/officeart/2005/8/layout/hierarchy6"/>
    <dgm:cxn modelId="{EBD9F8D3-63EE-42B1-8462-8D1B6DEE9E64}" type="presParOf" srcId="{D6135E0B-7985-45C4-A598-3E437B014348}" destId="{077CF515-D7B9-474C-ADEA-1BB36720FB1B}" srcOrd="1" destOrd="0" presId="urn:microsoft.com/office/officeart/2005/8/layout/hierarchy6"/>
    <dgm:cxn modelId="{C882C666-FC77-43B8-B9F5-54D73666E63C}" type="presParOf" srcId="{077CF515-D7B9-474C-ADEA-1BB36720FB1B}" destId="{47358D75-0C97-4E30-ABBC-B9327B8D237B}" srcOrd="0" destOrd="0" presId="urn:microsoft.com/office/officeart/2005/8/layout/hierarchy6"/>
    <dgm:cxn modelId="{DD5AA2AC-879F-42C5-9B65-47BB6495DE57}" type="presParOf" srcId="{077CF515-D7B9-474C-ADEA-1BB36720FB1B}" destId="{96A90A77-367B-41E1-8A1E-D87019C136ED}" srcOrd="1" destOrd="0" presId="urn:microsoft.com/office/officeart/2005/8/layout/hierarchy6"/>
    <dgm:cxn modelId="{A55A9236-F683-4BC8-98EC-CFEFD90F4733}" type="presParOf" srcId="{96A90A77-367B-41E1-8A1E-D87019C136ED}" destId="{A50ACD74-835C-4190-982B-765670D097E3}" srcOrd="0" destOrd="0" presId="urn:microsoft.com/office/officeart/2005/8/layout/hierarchy6"/>
    <dgm:cxn modelId="{09FA1662-3A38-40A1-82F0-03E4029BDBE8}" type="presParOf" srcId="{96A90A77-367B-41E1-8A1E-D87019C136ED}" destId="{1FDDE559-ED26-43F0-BE84-47A4AF8F93F1}" srcOrd="1" destOrd="0" presId="urn:microsoft.com/office/officeart/2005/8/layout/hierarchy6"/>
    <dgm:cxn modelId="{A16B946F-3632-45B5-866F-81DB268F933C}" type="presParOf" srcId="{1FDDE559-ED26-43F0-BE84-47A4AF8F93F1}" destId="{E07EB03B-67E6-4BA3-B737-9FD2F38909EB}" srcOrd="0" destOrd="0" presId="urn:microsoft.com/office/officeart/2005/8/layout/hierarchy6"/>
    <dgm:cxn modelId="{13002F11-47DD-4F89-AB57-62C501AA7DE0}" type="presParOf" srcId="{1FDDE559-ED26-43F0-BE84-47A4AF8F93F1}" destId="{7C950094-7AE6-4BC5-85C8-0B1AD3BA7484}" srcOrd="1" destOrd="0" presId="urn:microsoft.com/office/officeart/2005/8/layout/hierarchy6"/>
    <dgm:cxn modelId="{473039A7-C718-4FAE-B557-70B71C84EC88}" type="presParOf" srcId="{70DCFF2C-7C29-4F03-88F0-476F9DD64642}" destId="{64C5707C-3740-439D-9B9E-5F859BBA2E6E}" srcOrd="2" destOrd="0" presId="urn:microsoft.com/office/officeart/2005/8/layout/hierarchy6"/>
    <dgm:cxn modelId="{617BDC67-2844-4667-B21B-9FF915E3681A}" type="presParOf" srcId="{70DCFF2C-7C29-4F03-88F0-476F9DD64642}" destId="{734A9589-4851-48BA-BF18-29AB8E19614C}" srcOrd="3" destOrd="0" presId="urn:microsoft.com/office/officeart/2005/8/layout/hierarchy6"/>
    <dgm:cxn modelId="{432168B4-655F-4651-AAF8-F426981E1956}" type="presParOf" srcId="{734A9589-4851-48BA-BF18-29AB8E19614C}" destId="{C8C1F3D9-D1AB-4F46-8716-4A07EB85E03D}" srcOrd="0" destOrd="0" presId="urn:microsoft.com/office/officeart/2005/8/layout/hierarchy6"/>
    <dgm:cxn modelId="{119E2787-F8FE-4B3D-BF38-101F95063E48}" type="presParOf" srcId="{734A9589-4851-48BA-BF18-29AB8E19614C}" destId="{96239718-A304-4148-82C8-710C7D8A1A7C}" srcOrd="1" destOrd="0" presId="urn:microsoft.com/office/officeart/2005/8/layout/hierarchy6"/>
    <dgm:cxn modelId="{9709DD08-38F9-4220-8AEC-8A3125663795}" type="presParOf" srcId="{96239718-A304-4148-82C8-710C7D8A1A7C}" destId="{D41C5868-FB53-4818-BFD5-A0F87247D228}" srcOrd="0" destOrd="0" presId="urn:microsoft.com/office/officeart/2005/8/layout/hierarchy6"/>
    <dgm:cxn modelId="{4203DA83-D9A7-47DE-A425-D66AE02FD28C}" type="presParOf" srcId="{96239718-A304-4148-82C8-710C7D8A1A7C}" destId="{F8596672-C435-49B2-AB62-AEBF13F41D03}" srcOrd="1" destOrd="0" presId="urn:microsoft.com/office/officeart/2005/8/layout/hierarchy6"/>
    <dgm:cxn modelId="{F62D28F7-D448-4E79-AB44-044D7A16B7CF}" type="presParOf" srcId="{F8596672-C435-49B2-AB62-AEBF13F41D03}" destId="{876961BE-D0AF-41E4-A5BC-F6278130F7B1}" srcOrd="0" destOrd="0" presId="urn:microsoft.com/office/officeart/2005/8/layout/hierarchy6"/>
    <dgm:cxn modelId="{90FCEE2B-FF00-4C15-AA57-65A5BEA0C27C}" type="presParOf" srcId="{F8596672-C435-49B2-AB62-AEBF13F41D03}" destId="{3881E8F7-6FA9-41C3-BCF9-9A52C86C9D81}" srcOrd="1" destOrd="0" presId="urn:microsoft.com/office/officeart/2005/8/layout/hierarchy6"/>
    <dgm:cxn modelId="{72A11BFD-D75B-40DD-90AC-657BA47E8293}" type="presParOf" srcId="{70DCFF2C-7C29-4F03-88F0-476F9DD64642}" destId="{020F8FAA-BDC5-4DDF-9CEF-504B75F1394A}" srcOrd="4" destOrd="0" presId="urn:microsoft.com/office/officeart/2005/8/layout/hierarchy6"/>
    <dgm:cxn modelId="{2F92ED46-84DB-4452-A489-4BD2691131A1}" type="presParOf" srcId="{70DCFF2C-7C29-4F03-88F0-476F9DD64642}" destId="{D07961CC-23CA-4319-B7B0-DAD172E5A072}" srcOrd="5" destOrd="0" presId="urn:microsoft.com/office/officeart/2005/8/layout/hierarchy6"/>
    <dgm:cxn modelId="{54B91426-E1E0-4E43-A768-F792AFD1271B}" type="presParOf" srcId="{D07961CC-23CA-4319-B7B0-DAD172E5A072}" destId="{A1C96C71-D812-4910-89E9-AE71CB811150}" srcOrd="0" destOrd="0" presId="urn:microsoft.com/office/officeart/2005/8/layout/hierarchy6"/>
    <dgm:cxn modelId="{A49E6814-305E-4F4C-9CA1-5AF4D0F9B191}" type="presParOf" srcId="{D07961CC-23CA-4319-B7B0-DAD172E5A072}" destId="{14D0BDA8-68AB-489F-AB7A-63A20A58D187}" srcOrd="1" destOrd="0" presId="urn:microsoft.com/office/officeart/2005/8/layout/hierarchy6"/>
    <dgm:cxn modelId="{85E4CDAB-2475-4929-9FF9-269D6E9BE3FB}" type="presParOf" srcId="{14D0BDA8-68AB-489F-AB7A-63A20A58D187}" destId="{01EB7F82-3EB0-4CBF-92B8-596A36AE562B}" srcOrd="0" destOrd="0" presId="urn:microsoft.com/office/officeart/2005/8/layout/hierarchy6"/>
    <dgm:cxn modelId="{38B2D73A-324E-4DDD-92D3-FAB917027ECB}" type="presParOf" srcId="{14D0BDA8-68AB-489F-AB7A-63A20A58D187}" destId="{6FA7CC08-A51C-4FFB-AEBD-CD9781872C2F}" srcOrd="1" destOrd="0" presId="urn:microsoft.com/office/officeart/2005/8/layout/hierarchy6"/>
    <dgm:cxn modelId="{4DF04794-3785-4530-A568-5938623E3254}" type="presParOf" srcId="{6FA7CC08-A51C-4FFB-AEBD-CD9781872C2F}" destId="{A6BB1E5C-F347-4EEC-8F03-01F86DDD39D7}" srcOrd="0" destOrd="0" presId="urn:microsoft.com/office/officeart/2005/8/layout/hierarchy6"/>
    <dgm:cxn modelId="{A513D8D3-C26C-4C5B-BF71-5E1DE1158DC8}" type="presParOf" srcId="{6FA7CC08-A51C-4FFB-AEBD-CD9781872C2F}" destId="{4BE29ECD-C600-4E16-BEDD-F2F642E4E0BC}" srcOrd="1" destOrd="0" presId="urn:microsoft.com/office/officeart/2005/8/layout/hierarchy6"/>
    <dgm:cxn modelId="{189B77E8-0E64-4A2E-AB62-4DFDB485E102}" type="presParOf" srcId="{70DCFF2C-7C29-4F03-88F0-476F9DD64642}" destId="{439B323C-2D6A-4620-A452-C4B3AB935BF9}" srcOrd="6" destOrd="0" presId="urn:microsoft.com/office/officeart/2005/8/layout/hierarchy6"/>
    <dgm:cxn modelId="{4DFBB033-83D0-4DE4-9140-93772CAF8DE9}" type="presParOf" srcId="{70DCFF2C-7C29-4F03-88F0-476F9DD64642}" destId="{8E18D284-9AAF-40B6-B354-F9594EBD910F}" srcOrd="7" destOrd="0" presId="urn:microsoft.com/office/officeart/2005/8/layout/hierarchy6"/>
    <dgm:cxn modelId="{C507AC79-9394-466A-AF09-FDADD9754A43}" type="presParOf" srcId="{8E18D284-9AAF-40B6-B354-F9594EBD910F}" destId="{34C933ED-1CE3-4556-999B-CFADA768F4E8}" srcOrd="0" destOrd="0" presId="urn:microsoft.com/office/officeart/2005/8/layout/hierarchy6"/>
    <dgm:cxn modelId="{91EE37D5-5464-495E-A64D-D39E414081A6}" type="presParOf" srcId="{8E18D284-9AAF-40B6-B354-F9594EBD910F}" destId="{84947EB5-E902-4A1D-8424-648B24A11B2C}" srcOrd="1" destOrd="0" presId="urn:microsoft.com/office/officeart/2005/8/layout/hierarchy6"/>
    <dgm:cxn modelId="{62947AAB-5167-4FFE-B8B9-5ECB603E386A}" type="presParOf" srcId="{84947EB5-E902-4A1D-8424-648B24A11B2C}" destId="{29609F51-31F6-4ADE-964B-F9D1524B410D}" srcOrd="0" destOrd="0" presId="urn:microsoft.com/office/officeart/2005/8/layout/hierarchy6"/>
    <dgm:cxn modelId="{856E9081-0990-46C9-B5BD-1F140D99552D}" type="presParOf" srcId="{84947EB5-E902-4A1D-8424-648B24A11B2C}" destId="{0C99E464-ADA8-4C35-B78E-C984956A8CA1}" srcOrd="1" destOrd="0" presId="urn:microsoft.com/office/officeart/2005/8/layout/hierarchy6"/>
    <dgm:cxn modelId="{3AADA853-52E1-4712-9EE6-E5108DB9F407}" type="presParOf" srcId="{0C99E464-ADA8-4C35-B78E-C984956A8CA1}" destId="{FAB0FB93-2139-4F8D-9171-B9CBF5295F56}" srcOrd="0" destOrd="0" presId="urn:microsoft.com/office/officeart/2005/8/layout/hierarchy6"/>
    <dgm:cxn modelId="{8671A490-1CF4-4AE6-98A4-43AFA2304740}" type="presParOf" srcId="{0C99E464-ADA8-4C35-B78E-C984956A8CA1}" destId="{BCEAC32A-98CC-4843-A120-A41A16F17426}" srcOrd="1" destOrd="0" presId="urn:microsoft.com/office/officeart/2005/8/layout/hierarchy6"/>
    <dgm:cxn modelId="{602CEBAD-1068-4627-BC91-9D7A799E5084}" type="presParOf" srcId="{70DCFF2C-7C29-4F03-88F0-476F9DD64642}" destId="{C2705960-6B5A-4F87-9557-FD073F6C5372}" srcOrd="8" destOrd="0" presId="urn:microsoft.com/office/officeart/2005/8/layout/hierarchy6"/>
    <dgm:cxn modelId="{83FE50FE-C4CC-4D25-9B81-37B2FDC73FB1}" type="presParOf" srcId="{70DCFF2C-7C29-4F03-88F0-476F9DD64642}" destId="{44A820FA-4BA0-41BB-9ABD-0949D54CDFA7}" srcOrd="9" destOrd="0" presId="urn:microsoft.com/office/officeart/2005/8/layout/hierarchy6"/>
    <dgm:cxn modelId="{94DF782B-02E9-4320-8C56-22216FE0D54B}" type="presParOf" srcId="{44A820FA-4BA0-41BB-9ABD-0949D54CDFA7}" destId="{967706DD-9B8A-48AC-9EC2-C4E941325E0A}" srcOrd="0" destOrd="0" presId="urn:microsoft.com/office/officeart/2005/8/layout/hierarchy6"/>
    <dgm:cxn modelId="{7C70241B-1C39-4379-A1D1-DC811BA9A05B}" type="presParOf" srcId="{44A820FA-4BA0-41BB-9ABD-0949D54CDFA7}" destId="{5709C277-D3B3-41BE-96D2-BA77C1844334}" srcOrd="1" destOrd="0" presId="urn:microsoft.com/office/officeart/2005/8/layout/hierarchy6"/>
    <dgm:cxn modelId="{91F5E406-D0EF-4E50-8F32-1D0A4F439899}" type="presParOf" srcId="{BDA7CFA4-5668-4B5E-BADC-9242B0772FDA}" destId="{4AF0CE25-18BE-4235-B8EA-16630D528C0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4166EF-65E5-4EB7-9452-1CA6B7EB69BE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250AFC83-7584-4DCF-A539-BF67C6DA4D5B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F87B743D-AFEF-4038-9F15-0BC5D6845326}" type="par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4DAF9697-FE5E-4152-9B0F-F8D17F762DC8}" type="sib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2ED8E377-07C8-4322-A58E-1BC779E262BA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gm:t>
    </dgm:pt>
    <dgm:pt modelId="{1420A691-5767-4A02-810E-D50F784E5381}" type="parTrans" cxnId="{D248BAF0-14C8-4DD5-B634-C20EB9F52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CD8B5CE-585B-46C2-82B8-353AC541DD9B}" type="sibTrans" cxnId="{D248BAF0-14C8-4DD5-B634-C20EB9F52431}">
      <dgm:prSet/>
      <dgm:spPr/>
      <dgm:t>
        <a:bodyPr/>
        <a:lstStyle/>
        <a:p>
          <a:endParaRPr lang="zh-TW" altLang="en-US"/>
        </a:p>
      </dgm:t>
    </dgm:pt>
    <dgm:pt modelId="{FCE0EAB7-1154-4C2A-98E6-27925C42E38A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4FD6EA0F-9D7C-419D-9148-A2DCAE14ED29}" type="parTrans" cxnId="{60A2AC3C-9010-4595-AD12-B617F579A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EA3CB8C-C382-4291-9C91-4149D2B99346}" type="sibTrans" cxnId="{60A2AC3C-9010-4595-AD12-B617F579A431}">
      <dgm:prSet/>
      <dgm:spPr/>
      <dgm:t>
        <a:bodyPr/>
        <a:lstStyle/>
        <a:p>
          <a:endParaRPr lang="zh-TW" altLang="en-US"/>
        </a:p>
      </dgm:t>
    </dgm:pt>
    <dgm:pt modelId="{7F238A38-A289-4D2C-AFA6-AA25109C086E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4473FDF-6975-460A-80EA-6F6B64278B3B}" type="parTrans" cxnId="{22ECCFF0-B303-4AE1-905D-EDA6A9F618B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76879E4-739E-4093-9B34-B73D4FC1BE4C}" type="sibTrans" cxnId="{22ECCFF0-B303-4AE1-905D-EDA6A9F618B1}">
      <dgm:prSet/>
      <dgm:spPr/>
      <dgm:t>
        <a:bodyPr/>
        <a:lstStyle/>
        <a:p>
          <a:endParaRPr lang="zh-TW" altLang="en-US"/>
        </a:p>
      </dgm:t>
    </dgm:pt>
    <dgm:pt modelId="{FBE252AA-FD41-4FCC-BB42-EB6C41A8080C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gm:t>
    </dgm:pt>
    <dgm:pt modelId="{52670CF6-6C36-4F80-A343-8E29E941DFB1}" type="parTrans" cxnId="{73B58101-832D-42BF-A787-8378FAB3875D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97D012-262A-4F4B-A694-24562FBD1B4F}" type="sibTrans" cxnId="{73B58101-832D-42BF-A787-8378FAB3875D}">
      <dgm:prSet/>
      <dgm:spPr/>
      <dgm:t>
        <a:bodyPr/>
        <a:lstStyle/>
        <a:p>
          <a:endParaRPr lang="zh-TW" altLang="en-US"/>
        </a:p>
      </dgm:t>
    </dgm:pt>
    <dgm:pt modelId="{0A14DD45-F0EC-4667-8235-0FA37D9E05F0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65A389A7-1E90-4726-A029-F9AFD89F397F}" type="parTrans" cxnId="{8A01AC71-9E29-44DF-8651-47C79228862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C9066F9-5795-4EE8-B58D-C1E6ABC5C9E1}" type="sibTrans" cxnId="{8A01AC71-9E29-44DF-8651-47C792288626}">
      <dgm:prSet/>
      <dgm:spPr/>
      <dgm:t>
        <a:bodyPr/>
        <a:lstStyle/>
        <a:p>
          <a:endParaRPr lang="zh-TW" altLang="en-US"/>
        </a:p>
      </dgm:t>
    </dgm:pt>
    <dgm:pt modelId="{AAB696B4-C326-4887-924C-F0A52209D10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B7F3955-9444-4794-8B02-A62E01E578BE}" type="parTrans" cxnId="{A90DB618-3990-4F75-8999-29BE0DEA29D9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B4D3A2F-D69A-4857-B69B-17BE267B1E2B}" type="sibTrans" cxnId="{A90DB618-3990-4F75-8999-29BE0DEA29D9}">
      <dgm:prSet/>
      <dgm:spPr/>
      <dgm:t>
        <a:bodyPr/>
        <a:lstStyle/>
        <a:p>
          <a:endParaRPr lang="zh-TW" altLang="en-US"/>
        </a:p>
      </dgm:t>
    </dgm:pt>
    <dgm:pt modelId="{1596477F-EA1C-43B3-9FA0-3449201577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B616B347-6FA8-4968-9ADC-9F262F6191AA}" type="parTrans" cxnId="{8319CA11-BF75-40C2-8687-279896EFC63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3E700B5-1755-4D4E-AEA5-A18C8F1AE685}" type="sibTrans" cxnId="{8319CA11-BF75-40C2-8687-279896EFC636}">
      <dgm:prSet/>
      <dgm:spPr/>
      <dgm:t>
        <a:bodyPr/>
        <a:lstStyle/>
        <a:p>
          <a:endParaRPr lang="zh-TW" altLang="en-US"/>
        </a:p>
      </dgm:t>
    </dgm:pt>
    <dgm:pt modelId="{2518E83F-244F-423D-8E71-DD75C18635BC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85D5FA8-A262-42B8-AB08-4FBC5FAFBAE6}" type="parTrans" cxnId="{AB4A7CA1-5BC5-4D63-ADB1-4BBACBA261C3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F548E63-571A-4A99-B3CA-3EC43CCE7907}" type="sibTrans" cxnId="{AB4A7CA1-5BC5-4D63-ADB1-4BBACBA261C3}">
      <dgm:prSet/>
      <dgm:spPr/>
      <dgm:t>
        <a:bodyPr/>
        <a:lstStyle/>
        <a:p>
          <a:endParaRPr lang="zh-TW" altLang="en-US"/>
        </a:p>
      </dgm:t>
    </dgm:pt>
    <dgm:pt modelId="{A1E69BF5-9B53-4035-8153-E134F40431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1C6092DF-CE4F-40F9-B703-A5B8E53BEE45}" type="parTrans" cxnId="{115F525F-817E-4FF1-9D1A-D57DCD09A7D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CCC617-3718-4DF8-9DBE-D9FB59A4E6F3}" type="sibTrans" cxnId="{115F525F-817E-4FF1-9D1A-D57DCD09A7DA}">
      <dgm:prSet/>
      <dgm:spPr/>
      <dgm:t>
        <a:bodyPr/>
        <a:lstStyle/>
        <a:p>
          <a:endParaRPr lang="zh-TW" altLang="en-US"/>
        </a:p>
      </dgm:t>
    </dgm:pt>
    <dgm:pt modelId="{C12A38C1-AE24-4784-910F-C6D1810D156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TVP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5150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F2074C7-E673-4392-A5C3-813E7B898926}" type="parTrans" cxnId="{750932B8-A810-44C9-9E4D-2BA3D3082B8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A94EDD11-D507-4137-9AA8-5C5C73C410C5}" type="sibTrans" cxnId="{750932B8-A810-44C9-9E4D-2BA3D3082B8C}">
      <dgm:prSet/>
      <dgm:spPr/>
      <dgm:t>
        <a:bodyPr/>
        <a:lstStyle/>
        <a:p>
          <a:endParaRPr lang="zh-TW" altLang="en-US"/>
        </a:p>
      </dgm:t>
    </dgm:pt>
    <dgm:pt modelId="{B93F8A0E-3F38-431B-97D7-3534CBB4898D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1DEB5EC-955D-4848-9EA5-DF8F517D1813}" type="parTrans" cxnId="{408FDEE4-29DE-4615-83F6-6BFC9E51A1F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F8D4F07-C1FD-4833-B0AF-326FA60E2A2C}" type="sibTrans" cxnId="{408FDEE4-29DE-4615-83F6-6BFC9E51A1F6}">
      <dgm:prSet/>
      <dgm:spPr/>
      <dgm:t>
        <a:bodyPr/>
        <a:lstStyle/>
        <a:p>
          <a:endParaRPr lang="zh-TW" altLang="en-US"/>
        </a:p>
      </dgm:t>
    </dgm:pt>
    <dgm:pt modelId="{444BB835-FE01-473C-AF9D-DD9A91DF3B87}">
      <dgm:prSet phldrT="[文字]" custT="1"/>
      <dgm:spPr/>
      <dgm:t>
        <a:bodyPr/>
        <a:lstStyle/>
        <a:p>
          <a:r>
            <a:rPr lang="en-US" altLang="zh-TW" sz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Vedio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in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4FEDDC0-EC39-4979-ADCE-817C7AA7488B}" type="parTrans" cxnId="{E6F5FCC8-3446-4A7C-806A-5739EA3EA1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D9D7570-7F15-47EC-B5B4-B9C3A0618CB8}" type="sibTrans" cxnId="{E6F5FCC8-3446-4A7C-806A-5739EA3EA105}">
      <dgm:prSet/>
      <dgm:spPr/>
      <dgm:t>
        <a:bodyPr/>
        <a:lstStyle/>
        <a:p>
          <a:endParaRPr lang="zh-TW" altLang="en-US"/>
        </a:p>
      </dgm:t>
    </dgm:pt>
    <dgm:pt modelId="{D1CA86F3-3F9F-4F37-9DAF-FF324B097D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C32BAC7-6395-4A73-9C4A-F89B777EFE2C}" type="parTrans" cxnId="{162F6499-14C2-41E7-B446-FFBFB1794C2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3153D55-E73C-45B5-8355-65EB6A2AAD33}" type="sibTrans" cxnId="{162F6499-14C2-41E7-B446-FFBFB1794C25}">
      <dgm:prSet/>
      <dgm:spPr/>
      <dgm:t>
        <a:bodyPr/>
        <a:lstStyle/>
        <a:p>
          <a:endParaRPr lang="zh-TW" altLang="en-US"/>
        </a:p>
      </dgm:t>
    </dgm:pt>
    <dgm:pt modelId="{E9504D29-BF8C-471A-B7DE-EE8FC974C5A7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91C495F-76A7-4926-AD6C-4CF5097BC63B}" type="parTrans" cxnId="{9F1ABE7D-D431-4084-B119-6EB94CEB010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04FB978A-869C-4D16-9261-1233EDE1390E}" type="sibTrans" cxnId="{9F1ABE7D-D431-4084-B119-6EB94CEB010A}">
      <dgm:prSet/>
      <dgm:spPr/>
      <dgm:t>
        <a:bodyPr/>
        <a:lstStyle/>
        <a:p>
          <a:endParaRPr lang="zh-TW" altLang="en-US"/>
        </a:p>
      </dgm:t>
    </dgm:pt>
    <dgm:pt modelId="{09F82866-680E-4803-8DF5-A26496E41341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2619E6A-7C37-4408-B032-A4E8B1B34B66}" type="parTrans" cxnId="{7645CE72-5355-4F6A-85DA-B65944CC101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85CB4A9-E91F-4A00-8101-D6B944900C42}" type="sibTrans" cxnId="{7645CE72-5355-4F6A-85DA-B65944CC1016}">
      <dgm:prSet/>
      <dgm:spPr/>
      <dgm:t>
        <a:bodyPr/>
        <a:lstStyle/>
        <a:p>
          <a:endParaRPr lang="zh-TW" altLang="en-US"/>
        </a:p>
      </dgm:t>
    </dgm:pt>
    <dgm:pt modelId="{9E912B1E-B4B0-474F-99A2-BB3231437E1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6B55887-CE4A-4FB5-AC6F-6281475D193E}" type="parTrans" cxnId="{C644B17C-0432-4EFC-A86A-A685B182EBD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7D994F3-CEB7-4736-89CE-B432B078EB40}" type="sibTrans" cxnId="{C644B17C-0432-4EFC-A86A-A685B182EBD5}">
      <dgm:prSet/>
      <dgm:spPr/>
      <dgm:t>
        <a:bodyPr/>
        <a:lstStyle/>
        <a:p>
          <a:endParaRPr lang="zh-TW" altLang="en-US"/>
        </a:p>
      </dgm:t>
    </dgm:pt>
    <dgm:pt modelId="{B1A4C78C-C732-486F-81C6-BE9027F83B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2E153DB-086C-4BBD-BB38-0D143DBA1461}" type="parTrans" cxnId="{9D75AA5F-7E6F-4204-92CC-5F39782232DB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35F2CDD-6A3A-4034-8682-C60F77572AEF}" type="sibTrans" cxnId="{9D75AA5F-7E6F-4204-92CC-5F39782232DB}">
      <dgm:prSet/>
      <dgm:spPr/>
      <dgm:t>
        <a:bodyPr/>
        <a:lstStyle/>
        <a:p>
          <a:endParaRPr lang="zh-TW" altLang="en-US"/>
        </a:p>
      </dgm:t>
    </dgm:pt>
    <dgm:pt modelId="{8B0C43C4-EE46-43B8-92EF-4198B3007781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gm:t>
    </dgm:pt>
    <dgm:pt modelId="{8AE74171-00F0-4F3B-80CF-14CF41CF492A}" type="parTrans" cxnId="{F81F0E45-326C-422A-9844-1C2A391DA7A8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7D9D021-C9D9-4114-A9C0-14DAFC84AD78}" type="sibTrans" cxnId="{F81F0E45-326C-422A-9844-1C2A391DA7A8}">
      <dgm:prSet/>
      <dgm:spPr/>
      <dgm:t>
        <a:bodyPr/>
        <a:lstStyle/>
        <a:p>
          <a:endParaRPr lang="zh-TW" altLang="en-US"/>
        </a:p>
      </dgm:t>
    </dgm:pt>
    <dgm:pt modelId="{88AD5CAF-086F-45E5-903B-A748FB63BC9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gm:t>
    </dgm:pt>
    <dgm:pt modelId="{FA855970-C429-4E30-8DE1-C0F8C05DBD71}" type="parTrans" cxnId="{75BD3FD5-3151-4E4D-AD30-D4F09C6BC2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891243B-DE0A-437F-94CB-FB435A001B8F}" type="sibTrans" cxnId="{75BD3FD5-3151-4E4D-AD30-D4F09C6BC205}">
      <dgm:prSet/>
      <dgm:spPr/>
      <dgm:t>
        <a:bodyPr/>
        <a:lstStyle/>
        <a:p>
          <a:endParaRPr lang="zh-TW" altLang="en-US"/>
        </a:p>
      </dgm:t>
    </dgm:pt>
    <dgm:pt modelId="{188B65FE-48F8-412F-AAF3-47D04C09CB6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gm:t>
    </dgm:pt>
    <dgm:pt modelId="{05E7EA33-C12B-4957-9EB0-F31FDDB70787}" type="parTrans" cxnId="{7B3CBD6D-3939-41E1-825C-1772F697CAE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E11F9DC-00A3-4866-AC81-A5F5BBA2E560}" type="sibTrans" cxnId="{7B3CBD6D-3939-41E1-825C-1772F697CAEA}">
      <dgm:prSet/>
      <dgm:spPr/>
      <dgm:t>
        <a:bodyPr/>
        <a:lstStyle/>
        <a:p>
          <a:endParaRPr lang="zh-TW" altLang="en-US"/>
        </a:p>
      </dgm:t>
    </dgm:pt>
    <dgm:pt modelId="{3AA0727D-1B9C-4986-8644-7D5725A26E1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gm:t>
    </dgm:pt>
    <dgm:pt modelId="{AFE06E55-7A9F-4B44-8D70-A658FDE3BA77}" type="parTrans" cxnId="{4256F364-EFC4-4ABD-903B-9A22A17D90C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FB638EC-247D-4F81-9915-50DBC2D0EB4F}" type="sibTrans" cxnId="{4256F364-EFC4-4ABD-903B-9A22A17D90CC}">
      <dgm:prSet/>
      <dgm:spPr/>
      <dgm:t>
        <a:bodyPr/>
        <a:lstStyle/>
        <a:p>
          <a:endParaRPr lang="zh-TW" altLang="en-US"/>
        </a:p>
      </dgm:t>
    </dgm:pt>
    <dgm:pt modelId="{A903AF64-68CD-44F5-8411-F72D249BC346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gm:t>
    </dgm:pt>
    <dgm:pt modelId="{78648349-F134-4CB1-9238-8F2B0D055D1D}" type="parTrans" cxnId="{718944BE-D1C5-4CFB-AA45-12C7CAED172F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688B2ED-7B56-4636-931D-9A2656A07346}" type="sibTrans" cxnId="{718944BE-D1C5-4CFB-AA45-12C7CAED172F}">
      <dgm:prSet/>
      <dgm:spPr/>
      <dgm:t>
        <a:bodyPr/>
        <a:lstStyle/>
        <a:p>
          <a:endParaRPr lang="zh-TW" altLang="en-US"/>
        </a:p>
      </dgm:t>
    </dgm:pt>
    <dgm:pt modelId="{BDA7CFA4-5668-4B5E-BADC-9242B0772FDA}" type="pres">
      <dgm:prSet presAssocID="{864166EF-65E5-4EB7-9452-1CA6B7EB69B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DEAD59-F06E-45AB-BC88-328DBE06E289}" type="pres">
      <dgm:prSet presAssocID="{864166EF-65E5-4EB7-9452-1CA6B7EB69BE}" presName="hierFlow" presStyleCnt="0"/>
      <dgm:spPr/>
    </dgm:pt>
    <dgm:pt modelId="{0E063819-24DC-488D-B764-2A6CC80AD422}" type="pres">
      <dgm:prSet presAssocID="{864166EF-65E5-4EB7-9452-1CA6B7EB69B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104890D-6AB3-4DCD-9877-A0738FDB2DE0}" type="pres">
      <dgm:prSet presAssocID="{250AFC83-7584-4DCF-A539-BF67C6DA4D5B}" presName="Name14" presStyleCnt="0"/>
      <dgm:spPr/>
    </dgm:pt>
    <dgm:pt modelId="{7C90AE09-A84E-44C7-BA8F-F5A943BC20F1}" type="pres">
      <dgm:prSet presAssocID="{250AFC83-7584-4DCF-A539-BF67C6DA4D5B}" presName="level1Shape" presStyleLbl="node0" presStyleIdx="0" presStyleCnt="1" custScaleX="379137" custScaleY="183586">
        <dgm:presLayoutVars>
          <dgm:chPref val="3"/>
        </dgm:presLayoutVars>
      </dgm:prSet>
      <dgm:spPr/>
    </dgm:pt>
    <dgm:pt modelId="{27DC6C3D-9223-4EC3-B8C5-7A6C4E82C3E8}" type="pres">
      <dgm:prSet presAssocID="{250AFC83-7584-4DCF-A539-BF67C6DA4D5B}" presName="hierChild2" presStyleCnt="0"/>
      <dgm:spPr/>
    </dgm:pt>
    <dgm:pt modelId="{CF43DD4A-05E7-43F5-B96B-B66C6C37830F}" type="pres">
      <dgm:prSet presAssocID="{1420A691-5767-4A02-810E-D50F784E5381}" presName="Name19" presStyleLbl="parChTrans1D2" presStyleIdx="0" presStyleCnt="3" custScaleX="2000000" custScaleY="2000000"/>
      <dgm:spPr/>
    </dgm:pt>
    <dgm:pt modelId="{78D2D52A-2A67-4E07-B2E5-8861DBFAAD70}" type="pres">
      <dgm:prSet presAssocID="{2ED8E377-07C8-4322-A58E-1BC779E262BA}" presName="Name21" presStyleCnt="0"/>
      <dgm:spPr/>
    </dgm:pt>
    <dgm:pt modelId="{20884C40-DF40-4B05-9AF9-1D74F8DE13C4}" type="pres">
      <dgm:prSet presAssocID="{2ED8E377-07C8-4322-A58E-1BC779E262BA}" presName="level2Shape" presStyleLbl="node2" presStyleIdx="0" presStyleCnt="3" custScaleX="351724" custScaleY="183586"/>
      <dgm:spPr/>
    </dgm:pt>
    <dgm:pt modelId="{E46D3659-E00C-41C6-B959-C61ACDD85CAA}" type="pres">
      <dgm:prSet presAssocID="{2ED8E377-07C8-4322-A58E-1BC779E262BA}" presName="hierChild3" presStyleCnt="0"/>
      <dgm:spPr/>
    </dgm:pt>
    <dgm:pt modelId="{717119B4-C882-4A47-B70F-FE796E243F9D}" type="pres">
      <dgm:prSet presAssocID="{4FD6EA0F-9D7C-419D-9148-A2DCAE14ED29}" presName="Name19" presStyleLbl="parChTrans1D3" presStyleIdx="0" presStyleCnt="11" custScaleX="2000000" custScaleY="2000000"/>
      <dgm:spPr/>
    </dgm:pt>
    <dgm:pt modelId="{4C6C48DF-DC8F-4DE7-BD38-3BA96AE73322}" type="pres">
      <dgm:prSet presAssocID="{FCE0EAB7-1154-4C2A-98E6-27925C42E38A}" presName="Name21" presStyleCnt="0"/>
      <dgm:spPr/>
    </dgm:pt>
    <dgm:pt modelId="{33364282-1B31-494B-A13B-BE0D89EA297B}" type="pres">
      <dgm:prSet presAssocID="{FCE0EAB7-1154-4C2A-98E6-27925C42E38A}" presName="level2Shape" presStyleLbl="node3" presStyleIdx="0" presStyleCnt="11" custScaleX="283973" custScaleY="183586"/>
      <dgm:spPr/>
    </dgm:pt>
    <dgm:pt modelId="{10A98736-B64F-4666-ADC1-163DFE1360DD}" type="pres">
      <dgm:prSet presAssocID="{FCE0EAB7-1154-4C2A-98E6-27925C42E38A}" presName="hierChild3" presStyleCnt="0"/>
      <dgm:spPr/>
    </dgm:pt>
    <dgm:pt modelId="{F808E1C0-13F3-4424-B32E-8873AF31C138}" type="pres">
      <dgm:prSet presAssocID="{94473FDF-6975-460A-80EA-6F6B64278B3B}" presName="Name19" presStyleLbl="parChTrans1D3" presStyleIdx="1" presStyleCnt="11" custScaleX="2000000" custScaleY="2000000"/>
      <dgm:spPr/>
    </dgm:pt>
    <dgm:pt modelId="{7D2C215A-4A5C-481A-85EE-A02AB05DF6EF}" type="pres">
      <dgm:prSet presAssocID="{7F238A38-A289-4D2C-AFA6-AA25109C086E}" presName="Name21" presStyleCnt="0"/>
      <dgm:spPr/>
    </dgm:pt>
    <dgm:pt modelId="{7425339E-7988-44B2-BFE4-9E8E9464A145}" type="pres">
      <dgm:prSet presAssocID="{7F238A38-A289-4D2C-AFA6-AA25109C086E}" presName="level2Shape" presStyleLbl="node3" presStyleIdx="1" presStyleCnt="11" custScaleX="235854" custScaleY="183586"/>
      <dgm:spPr/>
    </dgm:pt>
    <dgm:pt modelId="{025E6A5D-907F-4F9E-8E84-9977E7D4F725}" type="pres">
      <dgm:prSet presAssocID="{7F238A38-A289-4D2C-AFA6-AA25109C086E}" presName="hierChild3" presStyleCnt="0"/>
      <dgm:spPr/>
    </dgm:pt>
    <dgm:pt modelId="{5C41A42A-C667-4104-B8AA-54CBDF33E7E6}" type="pres">
      <dgm:prSet presAssocID="{885D5FA8-A262-42B8-AB08-4FBC5FAFBAE6}" presName="Name19" presStyleLbl="parChTrans1D3" presStyleIdx="2" presStyleCnt="11" custScaleX="2000000" custScaleY="2000000"/>
      <dgm:spPr/>
    </dgm:pt>
    <dgm:pt modelId="{F149C689-A5C6-4C80-BE21-5A3381A1C254}" type="pres">
      <dgm:prSet presAssocID="{2518E83F-244F-423D-8E71-DD75C18635BC}" presName="Name21" presStyleCnt="0"/>
      <dgm:spPr/>
    </dgm:pt>
    <dgm:pt modelId="{0F4DC5FE-C3A2-42B1-A795-F23B13F57642}" type="pres">
      <dgm:prSet presAssocID="{2518E83F-244F-423D-8E71-DD75C18635BC}" presName="level2Shape" presStyleLbl="node3" presStyleIdx="2" presStyleCnt="11" custScaleX="239741" custScaleY="183586"/>
      <dgm:spPr/>
    </dgm:pt>
    <dgm:pt modelId="{1F03420D-2EA7-4085-A984-C9434EF3A8FC}" type="pres">
      <dgm:prSet presAssocID="{2518E83F-244F-423D-8E71-DD75C18635BC}" presName="hierChild3" presStyleCnt="0"/>
      <dgm:spPr/>
    </dgm:pt>
    <dgm:pt modelId="{165CC70F-3070-41AC-A9D6-085C78856160}" type="pres">
      <dgm:prSet presAssocID="{52670CF6-6C36-4F80-A343-8E29E941DFB1}" presName="Name19" presStyleLbl="parChTrans1D2" presStyleIdx="1" presStyleCnt="3" custScaleX="2000000" custScaleY="2000000"/>
      <dgm:spPr/>
    </dgm:pt>
    <dgm:pt modelId="{EE5B993B-1190-4235-9A4B-25643189A662}" type="pres">
      <dgm:prSet presAssocID="{FBE252AA-FD41-4FCC-BB42-EB6C41A8080C}" presName="Name21" presStyleCnt="0"/>
      <dgm:spPr/>
    </dgm:pt>
    <dgm:pt modelId="{B8A5C3C6-E8FE-4CC8-BC0B-35DAC8163B38}" type="pres">
      <dgm:prSet presAssocID="{FBE252AA-FD41-4FCC-BB42-EB6C41A8080C}" presName="level2Shape" presStyleLbl="node2" presStyleIdx="1" presStyleCnt="3" custScaleX="313270" custScaleY="183586"/>
      <dgm:spPr/>
    </dgm:pt>
    <dgm:pt modelId="{2D0902D1-A23D-4710-B66B-F4DB24CC5D01}" type="pres">
      <dgm:prSet presAssocID="{FBE252AA-FD41-4FCC-BB42-EB6C41A8080C}" presName="hierChild3" presStyleCnt="0"/>
      <dgm:spPr/>
    </dgm:pt>
    <dgm:pt modelId="{D2CBF229-4CCA-490F-9C4B-3F19E37A3636}" type="pres">
      <dgm:prSet presAssocID="{E1DEB5EC-955D-4848-9EA5-DF8F517D1813}" presName="Name19" presStyleLbl="parChTrans1D3" presStyleIdx="3" presStyleCnt="11" custScaleX="2000000" custScaleY="2000000"/>
      <dgm:spPr/>
    </dgm:pt>
    <dgm:pt modelId="{454C84B4-5F07-4885-804C-E595C14779A3}" type="pres">
      <dgm:prSet presAssocID="{B93F8A0E-3F38-431B-97D7-3534CBB4898D}" presName="Name21" presStyleCnt="0"/>
      <dgm:spPr/>
    </dgm:pt>
    <dgm:pt modelId="{CEFDC2C9-05A1-4FBB-8437-0FC254D4FDC8}" type="pres">
      <dgm:prSet presAssocID="{B93F8A0E-3F38-431B-97D7-3534CBB4898D}" presName="level2Shape" presStyleLbl="node3" presStyleIdx="3" presStyleCnt="11" custScaleX="299714" custScaleY="183586"/>
      <dgm:spPr/>
    </dgm:pt>
    <dgm:pt modelId="{73B2F869-D79D-4647-8167-FA3B1552D08F}" type="pres">
      <dgm:prSet presAssocID="{B93F8A0E-3F38-431B-97D7-3534CBB4898D}" presName="hierChild3" presStyleCnt="0"/>
      <dgm:spPr/>
    </dgm:pt>
    <dgm:pt modelId="{3EE2552C-2E93-49F9-ABAC-4A3E3435936F}" type="pres">
      <dgm:prSet presAssocID="{1C6092DF-CE4F-40F9-B703-A5B8E53BEE45}" presName="Name19" presStyleLbl="parChTrans1D4" presStyleIdx="0" presStyleCnt="8" custScaleX="2000000" custScaleY="2000000"/>
      <dgm:spPr/>
    </dgm:pt>
    <dgm:pt modelId="{D83D9338-7384-42A6-B627-38D85C4F5EA7}" type="pres">
      <dgm:prSet presAssocID="{A1E69BF5-9B53-4035-8153-E134F40431B2}" presName="Name21" presStyleCnt="0"/>
      <dgm:spPr/>
    </dgm:pt>
    <dgm:pt modelId="{C90E5378-24FC-449B-9AF7-5548F3953EC8}" type="pres">
      <dgm:prSet presAssocID="{A1E69BF5-9B53-4035-8153-E134F40431B2}" presName="level2Shape" presStyleLbl="node4" presStyleIdx="0" presStyleCnt="8" custScaleX="157289" custScaleY="183586"/>
      <dgm:spPr/>
    </dgm:pt>
    <dgm:pt modelId="{E0B403D9-5804-4023-AC1B-20749CAE7250}" type="pres">
      <dgm:prSet presAssocID="{A1E69BF5-9B53-4035-8153-E134F40431B2}" presName="hierChild3" presStyleCnt="0"/>
      <dgm:spPr/>
    </dgm:pt>
    <dgm:pt modelId="{FE4D33B2-8546-46C9-A049-AC93D5F7114F}" type="pres">
      <dgm:prSet presAssocID="{54FEDDC0-EC39-4979-ADCE-817C7AA7488B}" presName="Name19" presStyleLbl="parChTrans1D3" presStyleIdx="4" presStyleCnt="11" custScaleX="2000000" custScaleY="2000000"/>
      <dgm:spPr/>
    </dgm:pt>
    <dgm:pt modelId="{CD128761-99B6-40E2-A23B-1F22292F259E}" type="pres">
      <dgm:prSet presAssocID="{444BB835-FE01-473C-AF9D-DD9A91DF3B87}" presName="Name21" presStyleCnt="0"/>
      <dgm:spPr/>
    </dgm:pt>
    <dgm:pt modelId="{DA319E90-05C3-44BE-BEE7-4773D55CB100}" type="pres">
      <dgm:prSet presAssocID="{444BB835-FE01-473C-AF9D-DD9A91DF3B87}" presName="level2Shape" presStyleLbl="node3" presStyleIdx="4" presStyleCnt="11" custScaleX="236864" custScaleY="183586"/>
      <dgm:spPr/>
    </dgm:pt>
    <dgm:pt modelId="{8990F442-97BD-4BBA-946F-29949D2F758E}" type="pres">
      <dgm:prSet presAssocID="{444BB835-FE01-473C-AF9D-DD9A91DF3B87}" presName="hierChild3" presStyleCnt="0"/>
      <dgm:spPr/>
    </dgm:pt>
    <dgm:pt modelId="{85905866-D691-4771-803C-1AF6D95BEC27}" type="pres">
      <dgm:prSet presAssocID="{EF2074C7-E673-4392-A5C3-813E7B898926}" presName="Name19" presStyleLbl="parChTrans1D4" presStyleIdx="1" presStyleCnt="8" custScaleX="2000000" custScaleY="2000000"/>
      <dgm:spPr/>
    </dgm:pt>
    <dgm:pt modelId="{D671B0F4-382E-4816-BB2F-9524CB5489DE}" type="pres">
      <dgm:prSet presAssocID="{C12A38C1-AE24-4784-910F-C6D1810D1564}" presName="Name21" presStyleCnt="0"/>
      <dgm:spPr/>
    </dgm:pt>
    <dgm:pt modelId="{8C9AC453-CC7F-4B3B-B5B9-DED3FDA8387B}" type="pres">
      <dgm:prSet presAssocID="{C12A38C1-AE24-4784-910F-C6D1810D1564}" presName="level2Shape" presStyleLbl="node4" presStyleIdx="1" presStyleCnt="8" custScaleX="157289" custScaleY="183586"/>
      <dgm:spPr/>
    </dgm:pt>
    <dgm:pt modelId="{A4ABA0BD-A5F6-42DC-B2C5-B6570634A5A8}" type="pres">
      <dgm:prSet presAssocID="{C12A38C1-AE24-4784-910F-C6D1810D1564}" presName="hierChild3" presStyleCnt="0"/>
      <dgm:spPr/>
    </dgm:pt>
    <dgm:pt modelId="{1EEBB945-63FD-4B24-B63C-597318D74212}" type="pres">
      <dgm:prSet presAssocID="{5C32BAC7-6395-4A73-9C4A-F89B777EFE2C}" presName="Name19" presStyleLbl="parChTrans1D3" presStyleIdx="5" presStyleCnt="11" custScaleX="2000000" custScaleY="2000000"/>
      <dgm:spPr/>
    </dgm:pt>
    <dgm:pt modelId="{8915D699-11A3-4C85-A0C8-3673823EC3F8}" type="pres">
      <dgm:prSet presAssocID="{D1CA86F3-3F9F-4F37-9DAF-FF324B097DB2}" presName="Name21" presStyleCnt="0"/>
      <dgm:spPr/>
    </dgm:pt>
    <dgm:pt modelId="{61AB92AD-4E7A-45D7-83D7-D78F235ADDFD}" type="pres">
      <dgm:prSet presAssocID="{D1CA86F3-3F9F-4F37-9DAF-FF324B097DB2}" presName="level2Shape" presStyleLbl="node3" presStyleIdx="5" presStyleCnt="11" custScaleX="157289" custScaleY="183586"/>
      <dgm:spPr/>
    </dgm:pt>
    <dgm:pt modelId="{DD2E9AB7-7259-4964-AE02-30E8C29384AE}" type="pres">
      <dgm:prSet presAssocID="{D1CA86F3-3F9F-4F37-9DAF-FF324B097DB2}" presName="hierChild3" presStyleCnt="0"/>
      <dgm:spPr/>
    </dgm:pt>
    <dgm:pt modelId="{04088FE9-F1BD-4A14-B048-5F6B403C8434}" type="pres">
      <dgm:prSet presAssocID="{B616B347-6FA8-4968-9ADC-9F262F6191AA}" presName="Name19" presStyleLbl="parChTrans1D4" presStyleIdx="2" presStyleCnt="8" custScaleX="2000000" custScaleY="2000000"/>
      <dgm:spPr/>
    </dgm:pt>
    <dgm:pt modelId="{169AB139-6D27-48D4-95CD-06B0726C4AF5}" type="pres">
      <dgm:prSet presAssocID="{1596477F-EA1C-43B3-9FA0-3449201577A4}" presName="Name21" presStyleCnt="0"/>
      <dgm:spPr/>
    </dgm:pt>
    <dgm:pt modelId="{7F4F4EAD-930E-4536-A202-B24138D791C1}" type="pres">
      <dgm:prSet presAssocID="{1596477F-EA1C-43B3-9FA0-3449201577A4}" presName="level2Shape" presStyleLbl="node4" presStyleIdx="2" presStyleCnt="8" custScaleX="157289" custScaleY="183586"/>
      <dgm:spPr/>
    </dgm:pt>
    <dgm:pt modelId="{CBC84698-942B-4120-A790-538625FB5C29}" type="pres">
      <dgm:prSet presAssocID="{1596477F-EA1C-43B3-9FA0-3449201577A4}" presName="hierChild3" presStyleCnt="0"/>
      <dgm:spPr/>
    </dgm:pt>
    <dgm:pt modelId="{CDF6BB19-8B28-4C1C-BD9F-01E9F9EFECB8}" type="pres">
      <dgm:prSet presAssocID="{7B7F3955-9444-4794-8B02-A62E01E578BE}" presName="Name19" presStyleLbl="parChTrans1D2" presStyleIdx="2" presStyleCnt="3" custScaleX="2000000" custScaleY="2000000"/>
      <dgm:spPr/>
    </dgm:pt>
    <dgm:pt modelId="{7E181715-CB6D-495E-A7CC-A46CB2589469}" type="pres">
      <dgm:prSet presAssocID="{AAB696B4-C326-4887-924C-F0A52209D105}" presName="Name21" presStyleCnt="0"/>
      <dgm:spPr/>
    </dgm:pt>
    <dgm:pt modelId="{82AF960B-63A9-4F92-8893-77B6785A9B33}" type="pres">
      <dgm:prSet presAssocID="{AAB696B4-C326-4887-924C-F0A52209D105}" presName="level2Shape" presStyleLbl="node2" presStyleIdx="2" presStyleCnt="3" custScaleX="157289" custScaleY="183586"/>
      <dgm:spPr/>
    </dgm:pt>
    <dgm:pt modelId="{70DCFF2C-7C29-4F03-88F0-476F9DD64642}" type="pres">
      <dgm:prSet presAssocID="{AAB696B4-C326-4887-924C-F0A52209D105}" presName="hierChild3" presStyleCnt="0"/>
      <dgm:spPr/>
    </dgm:pt>
    <dgm:pt modelId="{C4EB4996-2AA4-435D-AD34-E55D70EB8238}" type="pres">
      <dgm:prSet presAssocID="{65A389A7-1E90-4726-A029-F9AFD89F397F}" presName="Name19" presStyleLbl="parChTrans1D3" presStyleIdx="6" presStyleCnt="11" custScaleX="2000000" custScaleY="2000000"/>
      <dgm:spPr/>
    </dgm:pt>
    <dgm:pt modelId="{0FA4D676-3E7E-4CCB-A2AC-7FE2F9A8A130}" type="pres">
      <dgm:prSet presAssocID="{0A14DD45-F0EC-4667-8235-0FA37D9E05F0}" presName="Name21" presStyleCnt="0"/>
      <dgm:spPr/>
    </dgm:pt>
    <dgm:pt modelId="{56D48919-8813-499D-9AC4-404BD2F13EF3}" type="pres">
      <dgm:prSet presAssocID="{0A14DD45-F0EC-4667-8235-0FA37D9E05F0}" presName="level2Shape" presStyleLbl="node3" presStyleIdx="6" presStyleCnt="11" custScaleX="216243" custScaleY="183586"/>
      <dgm:spPr/>
    </dgm:pt>
    <dgm:pt modelId="{D6135E0B-7985-45C4-A598-3E437B014348}" type="pres">
      <dgm:prSet presAssocID="{0A14DD45-F0EC-4667-8235-0FA37D9E05F0}" presName="hierChild3" presStyleCnt="0"/>
      <dgm:spPr/>
    </dgm:pt>
    <dgm:pt modelId="{5DDA2121-42E6-48DA-A6CE-578C02420C5A}" type="pres">
      <dgm:prSet presAssocID="{FA855970-C429-4E30-8DE1-C0F8C05DBD71}" presName="Name19" presStyleLbl="parChTrans1D4" presStyleIdx="3" presStyleCnt="8" custScaleX="2000000" custScaleY="2000000"/>
      <dgm:spPr/>
    </dgm:pt>
    <dgm:pt modelId="{077CF515-D7B9-474C-ADEA-1BB36720FB1B}" type="pres">
      <dgm:prSet presAssocID="{88AD5CAF-086F-45E5-903B-A748FB63BC94}" presName="Name21" presStyleCnt="0"/>
      <dgm:spPr/>
    </dgm:pt>
    <dgm:pt modelId="{47358D75-0C97-4E30-ABBC-B9327B8D237B}" type="pres">
      <dgm:prSet presAssocID="{88AD5CAF-086F-45E5-903B-A748FB63BC94}" presName="level2Shape" presStyleLbl="node4" presStyleIdx="3" presStyleCnt="8" custScaleX="220119" custScaleY="183586"/>
      <dgm:spPr/>
    </dgm:pt>
    <dgm:pt modelId="{96A90A77-367B-41E1-8A1E-D87019C136ED}" type="pres">
      <dgm:prSet presAssocID="{88AD5CAF-086F-45E5-903B-A748FB63BC94}" presName="hierChild3" presStyleCnt="0"/>
      <dgm:spPr/>
    </dgm:pt>
    <dgm:pt modelId="{A50ACD74-835C-4190-982B-765670D097E3}" type="pres">
      <dgm:prSet presAssocID="{8AE74171-00F0-4F3B-80CF-14CF41CF492A}" presName="Name19" presStyleLbl="parChTrans1D4" presStyleIdx="4" presStyleCnt="8" custScaleX="2000000" custScaleY="2000000"/>
      <dgm:spPr/>
    </dgm:pt>
    <dgm:pt modelId="{1FDDE559-ED26-43F0-BE84-47A4AF8F93F1}" type="pres">
      <dgm:prSet presAssocID="{8B0C43C4-EE46-43B8-92EF-4198B3007781}" presName="Name21" presStyleCnt="0"/>
      <dgm:spPr/>
    </dgm:pt>
    <dgm:pt modelId="{E07EB03B-67E6-4BA3-B737-9FD2F38909EB}" type="pres">
      <dgm:prSet presAssocID="{8B0C43C4-EE46-43B8-92EF-4198B3007781}" presName="level2Shape" presStyleLbl="node4" presStyleIdx="4" presStyleCnt="8" custScaleX="279211" custScaleY="183586"/>
      <dgm:spPr/>
    </dgm:pt>
    <dgm:pt modelId="{7C950094-7AE6-4BC5-85C8-0B1AD3BA7484}" type="pres">
      <dgm:prSet presAssocID="{8B0C43C4-EE46-43B8-92EF-4198B3007781}" presName="hierChild3" presStyleCnt="0"/>
      <dgm:spPr/>
    </dgm:pt>
    <dgm:pt modelId="{64C5707C-3740-439D-9B9E-5F859BBA2E6E}" type="pres">
      <dgm:prSet presAssocID="{05E7EA33-C12B-4957-9EB0-F31FDDB70787}" presName="Name19" presStyleLbl="parChTrans1D3" presStyleIdx="7" presStyleCnt="11" custScaleX="2000000" custScaleY="2000000"/>
      <dgm:spPr/>
    </dgm:pt>
    <dgm:pt modelId="{734A9589-4851-48BA-BF18-29AB8E19614C}" type="pres">
      <dgm:prSet presAssocID="{188B65FE-48F8-412F-AAF3-47D04C09CB64}" presName="Name21" presStyleCnt="0"/>
      <dgm:spPr/>
    </dgm:pt>
    <dgm:pt modelId="{C8C1F3D9-D1AB-4F46-8716-4A07EB85E03D}" type="pres">
      <dgm:prSet presAssocID="{188B65FE-48F8-412F-AAF3-47D04C09CB64}" presName="level2Shape" presStyleLbl="node3" presStyleIdx="7" presStyleCnt="11" custScaleX="157289" custScaleY="183586"/>
      <dgm:spPr/>
    </dgm:pt>
    <dgm:pt modelId="{96239718-A304-4148-82C8-710C7D8A1A7C}" type="pres">
      <dgm:prSet presAssocID="{188B65FE-48F8-412F-AAF3-47D04C09CB64}" presName="hierChild3" presStyleCnt="0"/>
      <dgm:spPr/>
    </dgm:pt>
    <dgm:pt modelId="{D41C5868-FB53-4818-BFD5-A0F87247D228}" type="pres">
      <dgm:prSet presAssocID="{22619E6A-7C37-4408-B032-A4E8B1B34B66}" presName="Name19" presStyleLbl="parChTrans1D4" presStyleIdx="5" presStyleCnt="8" custScaleX="2000000" custScaleY="2000000"/>
      <dgm:spPr/>
    </dgm:pt>
    <dgm:pt modelId="{F8596672-C435-49B2-AB62-AEBF13F41D03}" type="pres">
      <dgm:prSet presAssocID="{09F82866-680E-4803-8DF5-A26496E41341}" presName="Name21" presStyleCnt="0"/>
      <dgm:spPr/>
    </dgm:pt>
    <dgm:pt modelId="{876961BE-D0AF-41E4-A5BC-F6278130F7B1}" type="pres">
      <dgm:prSet presAssocID="{09F82866-680E-4803-8DF5-A26496E41341}" presName="level2Shape" presStyleLbl="node4" presStyleIdx="5" presStyleCnt="8" custScaleX="157289" custScaleY="183586"/>
      <dgm:spPr/>
    </dgm:pt>
    <dgm:pt modelId="{3881E8F7-6FA9-41C3-BCF9-9A52C86C9D81}" type="pres">
      <dgm:prSet presAssocID="{09F82866-680E-4803-8DF5-A26496E41341}" presName="hierChild3" presStyleCnt="0"/>
      <dgm:spPr/>
    </dgm:pt>
    <dgm:pt modelId="{020F8FAA-BDC5-4DDF-9CEF-504B75F1394A}" type="pres">
      <dgm:prSet presAssocID="{AFE06E55-7A9F-4B44-8D70-A658FDE3BA77}" presName="Name19" presStyleLbl="parChTrans1D3" presStyleIdx="8" presStyleCnt="11" custScaleX="2000000" custScaleY="2000000"/>
      <dgm:spPr/>
    </dgm:pt>
    <dgm:pt modelId="{D07961CC-23CA-4319-B7B0-DAD172E5A072}" type="pres">
      <dgm:prSet presAssocID="{3AA0727D-1B9C-4986-8644-7D5725A26E14}" presName="Name21" presStyleCnt="0"/>
      <dgm:spPr/>
    </dgm:pt>
    <dgm:pt modelId="{A1C96C71-D812-4910-89E9-AE71CB811150}" type="pres">
      <dgm:prSet presAssocID="{3AA0727D-1B9C-4986-8644-7D5725A26E14}" presName="level2Shape" presStyleLbl="node3" presStyleIdx="8" presStyleCnt="11" custScaleX="235255" custScaleY="183586"/>
      <dgm:spPr/>
    </dgm:pt>
    <dgm:pt modelId="{14D0BDA8-68AB-489F-AB7A-63A20A58D187}" type="pres">
      <dgm:prSet presAssocID="{3AA0727D-1B9C-4986-8644-7D5725A26E14}" presName="hierChild3" presStyleCnt="0"/>
      <dgm:spPr/>
    </dgm:pt>
    <dgm:pt modelId="{01EB7F82-3EB0-4CBF-92B8-596A36AE562B}" type="pres">
      <dgm:prSet presAssocID="{66B55887-CE4A-4FB5-AC6F-6281475D193E}" presName="Name19" presStyleLbl="parChTrans1D4" presStyleIdx="6" presStyleCnt="8" custScaleX="2000000" custScaleY="2000000"/>
      <dgm:spPr/>
    </dgm:pt>
    <dgm:pt modelId="{6FA7CC08-A51C-4FFB-AEBD-CD9781872C2F}" type="pres">
      <dgm:prSet presAssocID="{9E912B1E-B4B0-474F-99A2-BB3231437E15}" presName="Name21" presStyleCnt="0"/>
      <dgm:spPr/>
    </dgm:pt>
    <dgm:pt modelId="{A6BB1E5C-F347-4EEC-8F03-01F86DDD39D7}" type="pres">
      <dgm:prSet presAssocID="{9E912B1E-B4B0-474F-99A2-BB3231437E15}" presName="level2Shape" presStyleLbl="node4" presStyleIdx="6" presStyleCnt="8" custScaleX="157289" custScaleY="183586"/>
      <dgm:spPr/>
    </dgm:pt>
    <dgm:pt modelId="{4BE29ECD-C600-4E16-BEDD-F2F642E4E0BC}" type="pres">
      <dgm:prSet presAssocID="{9E912B1E-B4B0-474F-99A2-BB3231437E15}" presName="hierChild3" presStyleCnt="0"/>
      <dgm:spPr/>
    </dgm:pt>
    <dgm:pt modelId="{439B323C-2D6A-4620-A452-C4B3AB935BF9}" type="pres">
      <dgm:prSet presAssocID="{78648349-F134-4CB1-9238-8F2B0D055D1D}" presName="Name19" presStyleLbl="parChTrans1D3" presStyleIdx="9" presStyleCnt="11" custScaleX="2000000" custScaleY="2000000"/>
      <dgm:spPr/>
    </dgm:pt>
    <dgm:pt modelId="{8E18D284-9AAF-40B6-B354-F9594EBD910F}" type="pres">
      <dgm:prSet presAssocID="{A903AF64-68CD-44F5-8411-F72D249BC346}" presName="Name21" presStyleCnt="0"/>
      <dgm:spPr/>
    </dgm:pt>
    <dgm:pt modelId="{34C933ED-1CE3-4556-999B-CFADA768F4E8}" type="pres">
      <dgm:prSet presAssocID="{A903AF64-68CD-44F5-8411-F72D249BC346}" presName="level2Shape" presStyleLbl="node3" presStyleIdx="9" presStyleCnt="11" custScaleX="157289" custScaleY="183586"/>
      <dgm:spPr/>
    </dgm:pt>
    <dgm:pt modelId="{84947EB5-E902-4A1D-8424-648B24A11B2C}" type="pres">
      <dgm:prSet presAssocID="{A903AF64-68CD-44F5-8411-F72D249BC346}" presName="hierChild3" presStyleCnt="0"/>
      <dgm:spPr/>
    </dgm:pt>
    <dgm:pt modelId="{29609F51-31F6-4ADE-964B-F9D1524B410D}" type="pres">
      <dgm:prSet presAssocID="{72E153DB-086C-4BBD-BB38-0D143DBA1461}" presName="Name19" presStyleLbl="parChTrans1D4" presStyleIdx="7" presStyleCnt="8" custScaleX="2000000" custScaleY="2000000"/>
      <dgm:spPr/>
    </dgm:pt>
    <dgm:pt modelId="{0C99E464-ADA8-4C35-B78E-C984956A8CA1}" type="pres">
      <dgm:prSet presAssocID="{B1A4C78C-C732-486F-81C6-BE9027F83BA4}" presName="Name21" presStyleCnt="0"/>
      <dgm:spPr/>
    </dgm:pt>
    <dgm:pt modelId="{FAB0FB93-2139-4F8D-9171-B9CBF5295F56}" type="pres">
      <dgm:prSet presAssocID="{B1A4C78C-C732-486F-81C6-BE9027F83BA4}" presName="level2Shape" presStyleLbl="node4" presStyleIdx="7" presStyleCnt="8" custScaleX="157289" custScaleY="183586"/>
      <dgm:spPr/>
    </dgm:pt>
    <dgm:pt modelId="{BCEAC32A-98CC-4843-A120-A41A16F17426}" type="pres">
      <dgm:prSet presAssocID="{B1A4C78C-C732-486F-81C6-BE9027F83BA4}" presName="hierChild3" presStyleCnt="0"/>
      <dgm:spPr/>
    </dgm:pt>
    <dgm:pt modelId="{C2705960-6B5A-4F87-9557-FD073F6C5372}" type="pres">
      <dgm:prSet presAssocID="{D91C495F-76A7-4926-AD6C-4CF5097BC63B}" presName="Name19" presStyleLbl="parChTrans1D3" presStyleIdx="10" presStyleCnt="11" custScaleX="2000000" custScaleY="2000000"/>
      <dgm:spPr/>
    </dgm:pt>
    <dgm:pt modelId="{44A820FA-4BA0-41BB-9ABD-0949D54CDFA7}" type="pres">
      <dgm:prSet presAssocID="{E9504D29-BF8C-471A-B7DE-EE8FC974C5A7}" presName="Name21" presStyleCnt="0"/>
      <dgm:spPr/>
    </dgm:pt>
    <dgm:pt modelId="{967706DD-9B8A-48AC-9EC2-C4E941325E0A}" type="pres">
      <dgm:prSet presAssocID="{E9504D29-BF8C-471A-B7DE-EE8FC974C5A7}" presName="level2Shape" presStyleLbl="node3" presStyleIdx="10" presStyleCnt="11" custScaleX="157289" custScaleY="183586"/>
      <dgm:spPr/>
    </dgm:pt>
    <dgm:pt modelId="{5709C277-D3B3-41BE-96D2-BA77C1844334}" type="pres">
      <dgm:prSet presAssocID="{E9504D29-BF8C-471A-B7DE-EE8FC974C5A7}" presName="hierChild3" presStyleCnt="0"/>
      <dgm:spPr/>
    </dgm:pt>
    <dgm:pt modelId="{4AF0CE25-18BE-4235-B8EA-16630D528C02}" type="pres">
      <dgm:prSet presAssocID="{864166EF-65E5-4EB7-9452-1CA6B7EB69BE}" presName="bgShapesFlow" presStyleCnt="0"/>
      <dgm:spPr/>
    </dgm:pt>
  </dgm:ptLst>
  <dgm:cxnLst>
    <dgm:cxn modelId="{73B58101-832D-42BF-A787-8378FAB3875D}" srcId="{250AFC83-7584-4DCF-A539-BF67C6DA4D5B}" destId="{FBE252AA-FD41-4FCC-BB42-EB6C41A8080C}" srcOrd="1" destOrd="0" parTransId="{52670CF6-6C36-4F80-A343-8E29E941DFB1}" sibTransId="{5F97D012-262A-4F4B-A694-24562FBD1B4F}"/>
    <dgm:cxn modelId="{1DDF9002-F039-4756-BCE4-6D54F9E33A5E}" type="presOf" srcId="{7F238A38-A289-4D2C-AFA6-AA25109C086E}" destId="{7425339E-7988-44B2-BFE4-9E8E9464A145}" srcOrd="0" destOrd="0" presId="urn:microsoft.com/office/officeart/2005/8/layout/hierarchy6"/>
    <dgm:cxn modelId="{C6791F06-C5FD-41A8-84E0-FDA4E308C8C9}" type="presOf" srcId="{4FD6EA0F-9D7C-419D-9148-A2DCAE14ED29}" destId="{717119B4-C882-4A47-B70F-FE796E243F9D}" srcOrd="0" destOrd="0" presId="urn:microsoft.com/office/officeart/2005/8/layout/hierarchy6"/>
    <dgm:cxn modelId="{15E31707-B845-4FFA-A971-53B0BAABE249}" type="presOf" srcId="{05E7EA33-C12B-4957-9EB0-F31FDDB70787}" destId="{64C5707C-3740-439D-9B9E-5F859BBA2E6E}" srcOrd="0" destOrd="0" presId="urn:microsoft.com/office/officeart/2005/8/layout/hierarchy6"/>
    <dgm:cxn modelId="{CFED1B08-2EB1-4245-BD86-F56EECEA3225}" type="presOf" srcId="{B93F8A0E-3F38-431B-97D7-3534CBB4898D}" destId="{CEFDC2C9-05A1-4FBB-8437-0FC254D4FDC8}" srcOrd="0" destOrd="0" presId="urn:microsoft.com/office/officeart/2005/8/layout/hierarchy6"/>
    <dgm:cxn modelId="{2A6B2908-B863-4DBC-9C31-FD315E1D6357}" type="presOf" srcId="{72E153DB-086C-4BBD-BB38-0D143DBA1461}" destId="{29609F51-31F6-4ADE-964B-F9D1524B410D}" srcOrd="0" destOrd="0" presId="urn:microsoft.com/office/officeart/2005/8/layout/hierarchy6"/>
    <dgm:cxn modelId="{B314200A-8FB7-4D1E-90D1-6AF856360A8D}" type="presOf" srcId="{5C32BAC7-6395-4A73-9C4A-F89B777EFE2C}" destId="{1EEBB945-63FD-4B24-B63C-597318D74212}" srcOrd="0" destOrd="0" presId="urn:microsoft.com/office/officeart/2005/8/layout/hierarchy6"/>
    <dgm:cxn modelId="{85D1C611-03F8-4F7F-97FC-160125A8C622}" type="presOf" srcId="{C12A38C1-AE24-4784-910F-C6D1810D1564}" destId="{8C9AC453-CC7F-4B3B-B5B9-DED3FDA8387B}" srcOrd="0" destOrd="0" presId="urn:microsoft.com/office/officeart/2005/8/layout/hierarchy6"/>
    <dgm:cxn modelId="{8319CA11-BF75-40C2-8687-279896EFC636}" srcId="{D1CA86F3-3F9F-4F37-9DAF-FF324B097DB2}" destId="{1596477F-EA1C-43B3-9FA0-3449201577A4}" srcOrd="0" destOrd="0" parTransId="{B616B347-6FA8-4968-9ADC-9F262F6191AA}" sibTransId="{23E700B5-1755-4D4E-AEA5-A18C8F1AE685}"/>
    <dgm:cxn modelId="{E136B316-B378-4580-B596-29E664508EA2}" type="presOf" srcId="{864166EF-65E5-4EB7-9452-1CA6B7EB69BE}" destId="{BDA7CFA4-5668-4B5E-BADC-9242B0772FDA}" srcOrd="0" destOrd="0" presId="urn:microsoft.com/office/officeart/2005/8/layout/hierarchy6"/>
    <dgm:cxn modelId="{81D90F18-55BC-47E9-9918-11045524C4C2}" type="presOf" srcId="{E9504D29-BF8C-471A-B7DE-EE8FC974C5A7}" destId="{967706DD-9B8A-48AC-9EC2-C4E941325E0A}" srcOrd="0" destOrd="0" presId="urn:microsoft.com/office/officeart/2005/8/layout/hierarchy6"/>
    <dgm:cxn modelId="{A90DB618-3990-4F75-8999-29BE0DEA29D9}" srcId="{250AFC83-7584-4DCF-A539-BF67C6DA4D5B}" destId="{AAB696B4-C326-4887-924C-F0A52209D105}" srcOrd="2" destOrd="0" parTransId="{7B7F3955-9444-4794-8B02-A62E01E578BE}" sibTransId="{EB4D3A2F-D69A-4857-B69B-17BE267B1E2B}"/>
    <dgm:cxn modelId="{AC033619-0AC5-4D15-9623-419E2A49B72B}" type="presOf" srcId="{8AE74171-00F0-4F3B-80CF-14CF41CF492A}" destId="{A50ACD74-835C-4190-982B-765670D097E3}" srcOrd="0" destOrd="0" presId="urn:microsoft.com/office/officeart/2005/8/layout/hierarchy6"/>
    <dgm:cxn modelId="{24BA051A-8939-45DA-83BD-695F73286BA9}" type="presOf" srcId="{A903AF64-68CD-44F5-8411-F72D249BC346}" destId="{34C933ED-1CE3-4556-999B-CFADA768F4E8}" srcOrd="0" destOrd="0" presId="urn:microsoft.com/office/officeart/2005/8/layout/hierarchy6"/>
    <dgm:cxn modelId="{A3DE471A-20DB-4127-AAF1-BB8CF36576FA}" type="presOf" srcId="{2518E83F-244F-423D-8E71-DD75C18635BC}" destId="{0F4DC5FE-C3A2-42B1-A795-F23B13F57642}" srcOrd="0" destOrd="0" presId="urn:microsoft.com/office/officeart/2005/8/layout/hierarchy6"/>
    <dgm:cxn modelId="{B50B921F-1E21-4324-88B8-94D3824BFF79}" type="presOf" srcId="{AAB696B4-C326-4887-924C-F0A52209D105}" destId="{82AF960B-63A9-4F92-8893-77B6785A9B33}" srcOrd="0" destOrd="0" presId="urn:microsoft.com/office/officeart/2005/8/layout/hierarchy6"/>
    <dgm:cxn modelId="{2AFADA26-A8F2-4AE4-BEE5-8FCD70ADCFC8}" type="presOf" srcId="{444BB835-FE01-473C-AF9D-DD9A91DF3B87}" destId="{DA319E90-05C3-44BE-BEE7-4773D55CB100}" srcOrd="0" destOrd="0" presId="urn:microsoft.com/office/officeart/2005/8/layout/hierarchy6"/>
    <dgm:cxn modelId="{3480F12B-51EA-4A69-B3A5-A8ABAE5EC229}" type="presOf" srcId="{D1CA86F3-3F9F-4F37-9DAF-FF324B097DB2}" destId="{61AB92AD-4E7A-45D7-83D7-D78F235ADDFD}" srcOrd="0" destOrd="0" presId="urn:microsoft.com/office/officeart/2005/8/layout/hierarchy6"/>
    <dgm:cxn modelId="{CD4CE732-9DED-44E3-899A-7E027D60B182}" type="presOf" srcId="{B1A4C78C-C732-486F-81C6-BE9027F83BA4}" destId="{FAB0FB93-2139-4F8D-9171-B9CBF5295F56}" srcOrd="0" destOrd="0" presId="urn:microsoft.com/office/officeart/2005/8/layout/hierarchy6"/>
    <dgm:cxn modelId="{6ECE1038-D7A6-4B0F-8B50-3E7F1731136D}" type="presOf" srcId="{9E912B1E-B4B0-474F-99A2-BB3231437E15}" destId="{A6BB1E5C-F347-4EEC-8F03-01F86DDD39D7}" srcOrd="0" destOrd="0" presId="urn:microsoft.com/office/officeart/2005/8/layout/hierarchy6"/>
    <dgm:cxn modelId="{60A2AC3C-9010-4595-AD12-B617F579A431}" srcId="{2ED8E377-07C8-4322-A58E-1BC779E262BA}" destId="{FCE0EAB7-1154-4C2A-98E6-27925C42E38A}" srcOrd="0" destOrd="0" parTransId="{4FD6EA0F-9D7C-419D-9148-A2DCAE14ED29}" sibTransId="{FEA3CB8C-C382-4291-9C91-4149D2B99346}"/>
    <dgm:cxn modelId="{6321625C-568F-47C8-B8D1-E6DB9DC8BC65}" type="presOf" srcId="{3AA0727D-1B9C-4986-8644-7D5725A26E14}" destId="{A1C96C71-D812-4910-89E9-AE71CB811150}" srcOrd="0" destOrd="0" presId="urn:microsoft.com/office/officeart/2005/8/layout/hierarchy6"/>
    <dgm:cxn modelId="{115F525F-817E-4FF1-9D1A-D57DCD09A7DA}" srcId="{B93F8A0E-3F38-431B-97D7-3534CBB4898D}" destId="{A1E69BF5-9B53-4035-8153-E134F40431B2}" srcOrd="0" destOrd="0" parTransId="{1C6092DF-CE4F-40F9-B703-A5B8E53BEE45}" sibTransId="{5FCCC617-3718-4DF8-9DBE-D9FB59A4E6F3}"/>
    <dgm:cxn modelId="{9D75AA5F-7E6F-4204-92CC-5F39782232DB}" srcId="{A903AF64-68CD-44F5-8411-F72D249BC346}" destId="{B1A4C78C-C732-486F-81C6-BE9027F83BA4}" srcOrd="0" destOrd="0" parTransId="{72E153DB-086C-4BBD-BB38-0D143DBA1461}" sibTransId="{D35F2CDD-6A3A-4034-8682-C60F77572AEF}"/>
    <dgm:cxn modelId="{DB22C25F-6187-4241-9901-FF52CF29DE68}" type="presOf" srcId="{09F82866-680E-4803-8DF5-A26496E41341}" destId="{876961BE-D0AF-41E4-A5BC-F6278130F7B1}" srcOrd="0" destOrd="0" presId="urn:microsoft.com/office/officeart/2005/8/layout/hierarchy6"/>
    <dgm:cxn modelId="{CE53A560-C130-4570-9A7A-4B89114D5F03}" type="presOf" srcId="{22619E6A-7C37-4408-B032-A4E8B1B34B66}" destId="{D41C5868-FB53-4818-BFD5-A0F87247D228}" srcOrd="0" destOrd="0" presId="urn:microsoft.com/office/officeart/2005/8/layout/hierarchy6"/>
    <dgm:cxn modelId="{4256F364-EFC4-4ABD-903B-9A22A17D90CC}" srcId="{AAB696B4-C326-4887-924C-F0A52209D105}" destId="{3AA0727D-1B9C-4986-8644-7D5725A26E14}" srcOrd="2" destOrd="0" parTransId="{AFE06E55-7A9F-4B44-8D70-A658FDE3BA77}" sibTransId="{CFB638EC-247D-4F81-9915-50DBC2D0EB4F}"/>
    <dgm:cxn modelId="{F81F0E45-326C-422A-9844-1C2A391DA7A8}" srcId="{88AD5CAF-086F-45E5-903B-A748FB63BC94}" destId="{8B0C43C4-EE46-43B8-92EF-4198B3007781}" srcOrd="0" destOrd="0" parTransId="{8AE74171-00F0-4F3B-80CF-14CF41CF492A}" sibTransId="{57D9D021-C9D9-4114-A9C0-14DAFC84AD78}"/>
    <dgm:cxn modelId="{DCE0D965-E7E5-4372-9BA6-E34B64F10FE3}" type="presOf" srcId="{E1DEB5EC-955D-4848-9EA5-DF8F517D1813}" destId="{D2CBF229-4CCA-490F-9C4B-3F19E37A3636}" srcOrd="0" destOrd="0" presId="urn:microsoft.com/office/officeart/2005/8/layout/hierarchy6"/>
    <dgm:cxn modelId="{E05CCA46-78B1-437A-866A-35118DD8FAD3}" type="presOf" srcId="{66B55887-CE4A-4FB5-AC6F-6281475D193E}" destId="{01EB7F82-3EB0-4CBF-92B8-596A36AE562B}" srcOrd="0" destOrd="0" presId="urn:microsoft.com/office/officeart/2005/8/layout/hierarchy6"/>
    <dgm:cxn modelId="{4E371168-C746-4875-875B-7F574FE9BF24}" type="presOf" srcId="{AFE06E55-7A9F-4B44-8D70-A658FDE3BA77}" destId="{020F8FAA-BDC5-4DDF-9CEF-504B75F1394A}" srcOrd="0" destOrd="0" presId="urn:microsoft.com/office/officeart/2005/8/layout/hierarchy6"/>
    <dgm:cxn modelId="{28A4CF69-3F05-444E-9558-9DBBABEEDA21}" type="presOf" srcId="{D91C495F-76A7-4926-AD6C-4CF5097BC63B}" destId="{C2705960-6B5A-4F87-9557-FD073F6C5372}" srcOrd="0" destOrd="0" presId="urn:microsoft.com/office/officeart/2005/8/layout/hierarchy6"/>
    <dgm:cxn modelId="{7B3CBD6D-3939-41E1-825C-1772F697CAEA}" srcId="{AAB696B4-C326-4887-924C-F0A52209D105}" destId="{188B65FE-48F8-412F-AAF3-47D04C09CB64}" srcOrd="1" destOrd="0" parTransId="{05E7EA33-C12B-4957-9EB0-F31FDDB70787}" sibTransId="{EE11F9DC-00A3-4866-AC81-A5F5BBA2E560}"/>
    <dgm:cxn modelId="{8A01AC71-9E29-44DF-8651-47C792288626}" srcId="{AAB696B4-C326-4887-924C-F0A52209D105}" destId="{0A14DD45-F0EC-4667-8235-0FA37D9E05F0}" srcOrd="0" destOrd="0" parTransId="{65A389A7-1E90-4726-A029-F9AFD89F397F}" sibTransId="{CC9066F9-5795-4EE8-B58D-C1E6ABC5C9E1}"/>
    <dgm:cxn modelId="{7645CE72-5355-4F6A-85DA-B65944CC1016}" srcId="{188B65FE-48F8-412F-AAF3-47D04C09CB64}" destId="{09F82866-680E-4803-8DF5-A26496E41341}" srcOrd="0" destOrd="0" parTransId="{22619E6A-7C37-4408-B032-A4E8B1B34B66}" sibTransId="{D85CB4A9-E91F-4A00-8101-D6B944900C42}"/>
    <dgm:cxn modelId="{8B79C176-0684-43BA-A3CF-B1A8AC93E16B}" type="presOf" srcId="{2ED8E377-07C8-4322-A58E-1BC779E262BA}" destId="{20884C40-DF40-4B05-9AF9-1D74F8DE13C4}" srcOrd="0" destOrd="0" presId="urn:microsoft.com/office/officeart/2005/8/layout/hierarchy6"/>
    <dgm:cxn modelId="{35382B59-331C-4960-AB66-B21D9A60BA31}" type="presOf" srcId="{7B7F3955-9444-4794-8B02-A62E01E578BE}" destId="{CDF6BB19-8B28-4C1C-BD9F-01E9F9EFECB8}" srcOrd="0" destOrd="0" presId="urn:microsoft.com/office/officeart/2005/8/layout/hierarchy6"/>
    <dgm:cxn modelId="{3E18287C-85EF-48EE-ABB1-D50EA8B3E034}" srcId="{864166EF-65E5-4EB7-9452-1CA6B7EB69BE}" destId="{250AFC83-7584-4DCF-A539-BF67C6DA4D5B}" srcOrd="0" destOrd="0" parTransId="{F87B743D-AFEF-4038-9F15-0BC5D6845326}" sibTransId="{4DAF9697-FE5E-4152-9B0F-F8D17F762DC8}"/>
    <dgm:cxn modelId="{C644B17C-0432-4EFC-A86A-A685B182EBD5}" srcId="{3AA0727D-1B9C-4986-8644-7D5725A26E14}" destId="{9E912B1E-B4B0-474F-99A2-BB3231437E15}" srcOrd="0" destOrd="0" parTransId="{66B55887-CE4A-4FB5-AC6F-6281475D193E}" sibTransId="{87D994F3-CEB7-4736-89CE-B432B078EB40}"/>
    <dgm:cxn modelId="{9F1ABE7D-D431-4084-B119-6EB94CEB010A}" srcId="{AAB696B4-C326-4887-924C-F0A52209D105}" destId="{E9504D29-BF8C-471A-B7DE-EE8FC974C5A7}" srcOrd="4" destOrd="0" parTransId="{D91C495F-76A7-4926-AD6C-4CF5097BC63B}" sibTransId="{04FB978A-869C-4D16-9261-1233EDE1390E}"/>
    <dgm:cxn modelId="{BB49A983-3BF5-4426-8E6E-4EC3DEDB3B06}" type="presOf" srcId="{1C6092DF-CE4F-40F9-B703-A5B8E53BEE45}" destId="{3EE2552C-2E93-49F9-ABAC-4A3E3435936F}" srcOrd="0" destOrd="0" presId="urn:microsoft.com/office/officeart/2005/8/layout/hierarchy6"/>
    <dgm:cxn modelId="{AEA0508D-ECDF-437A-BB3A-D6C505469DDB}" type="presOf" srcId="{FA855970-C429-4E30-8DE1-C0F8C05DBD71}" destId="{5DDA2121-42E6-48DA-A6CE-578C02420C5A}" srcOrd="0" destOrd="0" presId="urn:microsoft.com/office/officeart/2005/8/layout/hierarchy6"/>
    <dgm:cxn modelId="{162F6499-14C2-41E7-B446-FFBFB1794C25}" srcId="{FBE252AA-FD41-4FCC-BB42-EB6C41A8080C}" destId="{D1CA86F3-3F9F-4F37-9DAF-FF324B097DB2}" srcOrd="2" destOrd="0" parTransId="{5C32BAC7-6395-4A73-9C4A-F89B777EFE2C}" sibTransId="{63153D55-E73C-45B5-8355-65EB6A2AAD33}"/>
    <dgm:cxn modelId="{902B6EA0-F9B8-4ED8-AB88-186F754B2A85}" type="presOf" srcId="{78648349-F134-4CB1-9238-8F2B0D055D1D}" destId="{439B323C-2D6A-4620-A452-C4B3AB935BF9}" srcOrd="0" destOrd="0" presId="urn:microsoft.com/office/officeart/2005/8/layout/hierarchy6"/>
    <dgm:cxn modelId="{AB4A7CA1-5BC5-4D63-ADB1-4BBACBA261C3}" srcId="{2ED8E377-07C8-4322-A58E-1BC779E262BA}" destId="{2518E83F-244F-423D-8E71-DD75C18635BC}" srcOrd="2" destOrd="0" parTransId="{885D5FA8-A262-42B8-AB08-4FBC5FAFBAE6}" sibTransId="{7F548E63-571A-4A99-B3CA-3EC43CCE7907}"/>
    <dgm:cxn modelId="{CF5B0EA5-BDA4-48DD-9744-A740E50CC46B}" type="presOf" srcId="{65A389A7-1E90-4726-A029-F9AFD89F397F}" destId="{C4EB4996-2AA4-435D-AD34-E55D70EB8238}" srcOrd="0" destOrd="0" presId="urn:microsoft.com/office/officeart/2005/8/layout/hierarchy6"/>
    <dgm:cxn modelId="{0F8901A7-C082-4D8B-817F-0DC550444166}" type="presOf" srcId="{FCE0EAB7-1154-4C2A-98E6-27925C42E38A}" destId="{33364282-1B31-494B-A13B-BE0D89EA297B}" srcOrd="0" destOrd="0" presId="urn:microsoft.com/office/officeart/2005/8/layout/hierarchy6"/>
    <dgm:cxn modelId="{415B52A9-B533-4129-869D-0B9677706296}" type="presOf" srcId="{885D5FA8-A262-42B8-AB08-4FBC5FAFBAE6}" destId="{5C41A42A-C667-4104-B8AA-54CBDF33E7E6}" srcOrd="0" destOrd="0" presId="urn:microsoft.com/office/officeart/2005/8/layout/hierarchy6"/>
    <dgm:cxn modelId="{D333D7A9-0EAF-42E8-93A9-248AEAC0CF26}" type="presOf" srcId="{B616B347-6FA8-4968-9ADC-9F262F6191AA}" destId="{04088FE9-F1BD-4A14-B048-5F6B403C8434}" srcOrd="0" destOrd="0" presId="urn:microsoft.com/office/officeart/2005/8/layout/hierarchy6"/>
    <dgm:cxn modelId="{CDAD61B1-F2EB-4C2E-B908-B4A5E7FF994C}" type="presOf" srcId="{88AD5CAF-086F-45E5-903B-A748FB63BC94}" destId="{47358D75-0C97-4E30-ABBC-B9327B8D237B}" srcOrd="0" destOrd="0" presId="urn:microsoft.com/office/officeart/2005/8/layout/hierarchy6"/>
    <dgm:cxn modelId="{E1975AB6-45CF-4B57-85B6-9B3E1BF2D1CD}" type="presOf" srcId="{8B0C43C4-EE46-43B8-92EF-4198B3007781}" destId="{E07EB03B-67E6-4BA3-B737-9FD2F38909EB}" srcOrd="0" destOrd="0" presId="urn:microsoft.com/office/officeart/2005/8/layout/hierarchy6"/>
    <dgm:cxn modelId="{750932B8-A810-44C9-9E4D-2BA3D3082B8C}" srcId="{444BB835-FE01-473C-AF9D-DD9A91DF3B87}" destId="{C12A38C1-AE24-4784-910F-C6D1810D1564}" srcOrd="0" destOrd="0" parTransId="{EF2074C7-E673-4392-A5C3-813E7B898926}" sibTransId="{A94EDD11-D507-4137-9AA8-5C5C73C410C5}"/>
    <dgm:cxn modelId="{E2D251B8-46DE-49EA-B754-62691AD0E03C}" type="presOf" srcId="{1596477F-EA1C-43B3-9FA0-3449201577A4}" destId="{7F4F4EAD-930E-4536-A202-B24138D791C1}" srcOrd="0" destOrd="0" presId="urn:microsoft.com/office/officeart/2005/8/layout/hierarchy6"/>
    <dgm:cxn modelId="{E8AC3EBB-43CA-4D72-A39E-AFC9E56A9CBF}" type="presOf" srcId="{54FEDDC0-EC39-4979-ADCE-817C7AA7488B}" destId="{FE4D33B2-8546-46C9-A049-AC93D5F7114F}" srcOrd="0" destOrd="0" presId="urn:microsoft.com/office/officeart/2005/8/layout/hierarchy6"/>
    <dgm:cxn modelId="{718944BE-D1C5-4CFB-AA45-12C7CAED172F}" srcId="{AAB696B4-C326-4887-924C-F0A52209D105}" destId="{A903AF64-68CD-44F5-8411-F72D249BC346}" srcOrd="3" destOrd="0" parTransId="{78648349-F134-4CB1-9238-8F2B0D055D1D}" sibTransId="{F688B2ED-7B56-4636-931D-9A2656A07346}"/>
    <dgm:cxn modelId="{E6F5FCC8-3446-4A7C-806A-5739EA3EA105}" srcId="{FBE252AA-FD41-4FCC-BB42-EB6C41A8080C}" destId="{444BB835-FE01-473C-AF9D-DD9A91DF3B87}" srcOrd="1" destOrd="0" parTransId="{54FEDDC0-EC39-4979-ADCE-817C7AA7488B}" sibTransId="{6D9D7570-7F15-47EC-B5B4-B9C3A0618CB8}"/>
    <dgm:cxn modelId="{A00B0ED2-A231-4A85-8D00-244E11BF4F47}" type="presOf" srcId="{FBE252AA-FD41-4FCC-BB42-EB6C41A8080C}" destId="{B8A5C3C6-E8FE-4CC8-BC0B-35DAC8163B38}" srcOrd="0" destOrd="0" presId="urn:microsoft.com/office/officeart/2005/8/layout/hierarchy6"/>
    <dgm:cxn modelId="{75BD3FD5-3151-4E4D-AD30-D4F09C6BC205}" srcId="{0A14DD45-F0EC-4667-8235-0FA37D9E05F0}" destId="{88AD5CAF-086F-45E5-903B-A748FB63BC94}" srcOrd="0" destOrd="0" parTransId="{FA855970-C429-4E30-8DE1-C0F8C05DBD71}" sibTransId="{F891243B-DE0A-437F-94CB-FB435A001B8F}"/>
    <dgm:cxn modelId="{813BF5D7-1E22-4E95-A12C-A9C0836DD5D0}" type="presOf" srcId="{0A14DD45-F0EC-4667-8235-0FA37D9E05F0}" destId="{56D48919-8813-499D-9AC4-404BD2F13EF3}" srcOrd="0" destOrd="0" presId="urn:microsoft.com/office/officeart/2005/8/layout/hierarchy6"/>
    <dgm:cxn modelId="{347575DC-9FFF-44C8-B95A-5194397232BE}" type="presOf" srcId="{250AFC83-7584-4DCF-A539-BF67C6DA4D5B}" destId="{7C90AE09-A84E-44C7-BA8F-F5A943BC20F1}" srcOrd="0" destOrd="0" presId="urn:microsoft.com/office/officeart/2005/8/layout/hierarchy6"/>
    <dgm:cxn modelId="{193977E0-12AB-45E2-8463-93CF6EA08DB3}" type="presOf" srcId="{1420A691-5767-4A02-810E-D50F784E5381}" destId="{CF43DD4A-05E7-43F5-B96B-B66C6C37830F}" srcOrd="0" destOrd="0" presId="urn:microsoft.com/office/officeart/2005/8/layout/hierarchy6"/>
    <dgm:cxn modelId="{79AC94E3-3797-4912-877F-B64D6900A4B2}" type="presOf" srcId="{94473FDF-6975-460A-80EA-6F6B64278B3B}" destId="{F808E1C0-13F3-4424-B32E-8873AF31C138}" srcOrd="0" destOrd="0" presId="urn:microsoft.com/office/officeart/2005/8/layout/hierarchy6"/>
    <dgm:cxn modelId="{408FDEE4-29DE-4615-83F6-6BFC9E51A1F6}" srcId="{FBE252AA-FD41-4FCC-BB42-EB6C41A8080C}" destId="{B93F8A0E-3F38-431B-97D7-3534CBB4898D}" srcOrd="0" destOrd="0" parTransId="{E1DEB5EC-955D-4848-9EA5-DF8F517D1813}" sibTransId="{9F8D4F07-C1FD-4833-B0AF-326FA60E2A2C}"/>
    <dgm:cxn modelId="{43556DF0-D40F-4F9E-A50A-291BC77EE980}" type="presOf" srcId="{52670CF6-6C36-4F80-A343-8E29E941DFB1}" destId="{165CC70F-3070-41AC-A9D6-085C78856160}" srcOrd="0" destOrd="0" presId="urn:microsoft.com/office/officeart/2005/8/layout/hierarchy6"/>
    <dgm:cxn modelId="{D248BAF0-14C8-4DD5-B634-C20EB9F52431}" srcId="{250AFC83-7584-4DCF-A539-BF67C6DA4D5B}" destId="{2ED8E377-07C8-4322-A58E-1BC779E262BA}" srcOrd="0" destOrd="0" parTransId="{1420A691-5767-4A02-810E-D50F784E5381}" sibTransId="{7CD8B5CE-585B-46C2-82B8-353AC541DD9B}"/>
    <dgm:cxn modelId="{22ECCFF0-B303-4AE1-905D-EDA6A9F618B1}" srcId="{2ED8E377-07C8-4322-A58E-1BC779E262BA}" destId="{7F238A38-A289-4D2C-AFA6-AA25109C086E}" srcOrd="1" destOrd="0" parTransId="{94473FDF-6975-460A-80EA-6F6B64278B3B}" sibTransId="{776879E4-739E-4093-9B34-B73D4FC1BE4C}"/>
    <dgm:cxn modelId="{E511F1F7-B86F-459C-B17D-748D23BE2D2C}" type="presOf" srcId="{188B65FE-48F8-412F-AAF3-47D04C09CB64}" destId="{C8C1F3D9-D1AB-4F46-8716-4A07EB85E03D}" srcOrd="0" destOrd="0" presId="urn:microsoft.com/office/officeart/2005/8/layout/hierarchy6"/>
    <dgm:cxn modelId="{9C6693FC-5D6C-4D37-A442-C7DFBD81863A}" type="presOf" srcId="{EF2074C7-E673-4392-A5C3-813E7B898926}" destId="{85905866-D691-4771-803C-1AF6D95BEC27}" srcOrd="0" destOrd="0" presId="urn:microsoft.com/office/officeart/2005/8/layout/hierarchy6"/>
    <dgm:cxn modelId="{019D83FF-F6A9-4F14-BB47-0F51586C9568}" type="presOf" srcId="{A1E69BF5-9B53-4035-8153-E134F40431B2}" destId="{C90E5378-24FC-449B-9AF7-5548F3953EC8}" srcOrd="0" destOrd="0" presId="urn:microsoft.com/office/officeart/2005/8/layout/hierarchy6"/>
    <dgm:cxn modelId="{91BE090B-9856-4FAF-9833-AC0403B650A1}" type="presParOf" srcId="{BDA7CFA4-5668-4B5E-BADC-9242B0772FDA}" destId="{A9DEAD59-F06E-45AB-BC88-328DBE06E289}" srcOrd="0" destOrd="0" presId="urn:microsoft.com/office/officeart/2005/8/layout/hierarchy6"/>
    <dgm:cxn modelId="{4B0393ED-1C8D-478D-AE80-19850C842B06}" type="presParOf" srcId="{A9DEAD59-F06E-45AB-BC88-328DBE06E289}" destId="{0E063819-24DC-488D-B764-2A6CC80AD422}" srcOrd="0" destOrd="0" presId="urn:microsoft.com/office/officeart/2005/8/layout/hierarchy6"/>
    <dgm:cxn modelId="{F695AA4F-F0C9-4FCA-B6B4-781D4226A91A}" type="presParOf" srcId="{0E063819-24DC-488D-B764-2A6CC80AD422}" destId="{5104890D-6AB3-4DCD-9877-A0738FDB2DE0}" srcOrd="0" destOrd="0" presId="urn:microsoft.com/office/officeart/2005/8/layout/hierarchy6"/>
    <dgm:cxn modelId="{778D764A-CDD9-4F75-8987-EDA27E8BCF2D}" type="presParOf" srcId="{5104890D-6AB3-4DCD-9877-A0738FDB2DE0}" destId="{7C90AE09-A84E-44C7-BA8F-F5A943BC20F1}" srcOrd="0" destOrd="0" presId="urn:microsoft.com/office/officeart/2005/8/layout/hierarchy6"/>
    <dgm:cxn modelId="{6E5C4675-111D-4D09-9BBC-55158AF11D6F}" type="presParOf" srcId="{5104890D-6AB3-4DCD-9877-A0738FDB2DE0}" destId="{27DC6C3D-9223-4EC3-B8C5-7A6C4E82C3E8}" srcOrd="1" destOrd="0" presId="urn:microsoft.com/office/officeart/2005/8/layout/hierarchy6"/>
    <dgm:cxn modelId="{FBEDF714-7C81-4F84-ABCD-6377C649F15F}" type="presParOf" srcId="{27DC6C3D-9223-4EC3-B8C5-7A6C4E82C3E8}" destId="{CF43DD4A-05E7-43F5-B96B-B66C6C37830F}" srcOrd="0" destOrd="0" presId="urn:microsoft.com/office/officeart/2005/8/layout/hierarchy6"/>
    <dgm:cxn modelId="{98FCEE7D-43BE-4BBC-9A96-106043F86E6E}" type="presParOf" srcId="{27DC6C3D-9223-4EC3-B8C5-7A6C4E82C3E8}" destId="{78D2D52A-2A67-4E07-B2E5-8861DBFAAD70}" srcOrd="1" destOrd="0" presId="urn:microsoft.com/office/officeart/2005/8/layout/hierarchy6"/>
    <dgm:cxn modelId="{D84333CD-F52F-4180-811E-3AEC858065DF}" type="presParOf" srcId="{78D2D52A-2A67-4E07-B2E5-8861DBFAAD70}" destId="{20884C40-DF40-4B05-9AF9-1D74F8DE13C4}" srcOrd="0" destOrd="0" presId="urn:microsoft.com/office/officeart/2005/8/layout/hierarchy6"/>
    <dgm:cxn modelId="{9E2DC586-C22E-4FE6-AEBC-82AB57332D3B}" type="presParOf" srcId="{78D2D52A-2A67-4E07-B2E5-8861DBFAAD70}" destId="{E46D3659-E00C-41C6-B959-C61ACDD85CAA}" srcOrd="1" destOrd="0" presId="urn:microsoft.com/office/officeart/2005/8/layout/hierarchy6"/>
    <dgm:cxn modelId="{401676E1-AE24-43E7-B467-5CEB21921BD8}" type="presParOf" srcId="{E46D3659-E00C-41C6-B959-C61ACDD85CAA}" destId="{717119B4-C882-4A47-B70F-FE796E243F9D}" srcOrd="0" destOrd="0" presId="urn:microsoft.com/office/officeart/2005/8/layout/hierarchy6"/>
    <dgm:cxn modelId="{B5B6DED6-3027-41C1-964A-0E6C58AA49DD}" type="presParOf" srcId="{E46D3659-E00C-41C6-B959-C61ACDD85CAA}" destId="{4C6C48DF-DC8F-4DE7-BD38-3BA96AE73322}" srcOrd="1" destOrd="0" presId="urn:microsoft.com/office/officeart/2005/8/layout/hierarchy6"/>
    <dgm:cxn modelId="{79733A6F-E168-429E-8E94-8ACBAE661381}" type="presParOf" srcId="{4C6C48DF-DC8F-4DE7-BD38-3BA96AE73322}" destId="{33364282-1B31-494B-A13B-BE0D89EA297B}" srcOrd="0" destOrd="0" presId="urn:microsoft.com/office/officeart/2005/8/layout/hierarchy6"/>
    <dgm:cxn modelId="{BBEE9499-5444-4769-867C-5432E120CF42}" type="presParOf" srcId="{4C6C48DF-DC8F-4DE7-BD38-3BA96AE73322}" destId="{10A98736-B64F-4666-ADC1-163DFE1360DD}" srcOrd="1" destOrd="0" presId="urn:microsoft.com/office/officeart/2005/8/layout/hierarchy6"/>
    <dgm:cxn modelId="{6146C690-4BAE-4281-A316-C59939800E2D}" type="presParOf" srcId="{E46D3659-E00C-41C6-B959-C61ACDD85CAA}" destId="{F808E1C0-13F3-4424-B32E-8873AF31C138}" srcOrd="2" destOrd="0" presId="urn:microsoft.com/office/officeart/2005/8/layout/hierarchy6"/>
    <dgm:cxn modelId="{B830E4A1-3750-4FD7-BABB-0A1AB710F6F4}" type="presParOf" srcId="{E46D3659-E00C-41C6-B959-C61ACDD85CAA}" destId="{7D2C215A-4A5C-481A-85EE-A02AB05DF6EF}" srcOrd="3" destOrd="0" presId="urn:microsoft.com/office/officeart/2005/8/layout/hierarchy6"/>
    <dgm:cxn modelId="{2C055D6A-3A98-4E8B-AB90-AD98CD0E4EF2}" type="presParOf" srcId="{7D2C215A-4A5C-481A-85EE-A02AB05DF6EF}" destId="{7425339E-7988-44B2-BFE4-9E8E9464A145}" srcOrd="0" destOrd="0" presId="urn:microsoft.com/office/officeart/2005/8/layout/hierarchy6"/>
    <dgm:cxn modelId="{F3CD69C0-16EF-472A-A253-B26DAD9CA2DE}" type="presParOf" srcId="{7D2C215A-4A5C-481A-85EE-A02AB05DF6EF}" destId="{025E6A5D-907F-4F9E-8E84-9977E7D4F725}" srcOrd="1" destOrd="0" presId="urn:microsoft.com/office/officeart/2005/8/layout/hierarchy6"/>
    <dgm:cxn modelId="{58106661-4BDB-4C6F-B876-0AB17CCF7970}" type="presParOf" srcId="{E46D3659-E00C-41C6-B959-C61ACDD85CAA}" destId="{5C41A42A-C667-4104-B8AA-54CBDF33E7E6}" srcOrd="4" destOrd="0" presId="urn:microsoft.com/office/officeart/2005/8/layout/hierarchy6"/>
    <dgm:cxn modelId="{FB5A4E38-89B3-4745-B5A4-A7409BED9B12}" type="presParOf" srcId="{E46D3659-E00C-41C6-B959-C61ACDD85CAA}" destId="{F149C689-A5C6-4C80-BE21-5A3381A1C254}" srcOrd="5" destOrd="0" presId="urn:microsoft.com/office/officeart/2005/8/layout/hierarchy6"/>
    <dgm:cxn modelId="{3CB4D9B9-371E-471D-B1A9-3C1F19A5D391}" type="presParOf" srcId="{F149C689-A5C6-4C80-BE21-5A3381A1C254}" destId="{0F4DC5FE-C3A2-42B1-A795-F23B13F57642}" srcOrd="0" destOrd="0" presId="urn:microsoft.com/office/officeart/2005/8/layout/hierarchy6"/>
    <dgm:cxn modelId="{2E4A7D23-DA51-407F-986A-575D9D83E358}" type="presParOf" srcId="{F149C689-A5C6-4C80-BE21-5A3381A1C254}" destId="{1F03420D-2EA7-4085-A984-C9434EF3A8FC}" srcOrd="1" destOrd="0" presId="urn:microsoft.com/office/officeart/2005/8/layout/hierarchy6"/>
    <dgm:cxn modelId="{4D7AE48B-01AE-46B8-8965-B11D1B820D72}" type="presParOf" srcId="{27DC6C3D-9223-4EC3-B8C5-7A6C4E82C3E8}" destId="{165CC70F-3070-41AC-A9D6-085C78856160}" srcOrd="2" destOrd="0" presId="urn:microsoft.com/office/officeart/2005/8/layout/hierarchy6"/>
    <dgm:cxn modelId="{16890116-33F1-492A-A20B-B17632F0FCB0}" type="presParOf" srcId="{27DC6C3D-9223-4EC3-B8C5-7A6C4E82C3E8}" destId="{EE5B993B-1190-4235-9A4B-25643189A662}" srcOrd="3" destOrd="0" presId="urn:microsoft.com/office/officeart/2005/8/layout/hierarchy6"/>
    <dgm:cxn modelId="{FE7AE58C-4B3D-433C-AB70-3D23569CE98B}" type="presParOf" srcId="{EE5B993B-1190-4235-9A4B-25643189A662}" destId="{B8A5C3C6-E8FE-4CC8-BC0B-35DAC8163B38}" srcOrd="0" destOrd="0" presId="urn:microsoft.com/office/officeart/2005/8/layout/hierarchy6"/>
    <dgm:cxn modelId="{A47F8B11-7F8F-4ADE-802C-F41CF1FCC9D1}" type="presParOf" srcId="{EE5B993B-1190-4235-9A4B-25643189A662}" destId="{2D0902D1-A23D-4710-B66B-F4DB24CC5D01}" srcOrd="1" destOrd="0" presId="urn:microsoft.com/office/officeart/2005/8/layout/hierarchy6"/>
    <dgm:cxn modelId="{B1A2ED89-1707-47C3-AC56-14024D32B70D}" type="presParOf" srcId="{2D0902D1-A23D-4710-B66B-F4DB24CC5D01}" destId="{D2CBF229-4CCA-490F-9C4B-3F19E37A3636}" srcOrd="0" destOrd="0" presId="urn:microsoft.com/office/officeart/2005/8/layout/hierarchy6"/>
    <dgm:cxn modelId="{66D342DB-31BE-43E8-9001-14120AAEF8EC}" type="presParOf" srcId="{2D0902D1-A23D-4710-B66B-F4DB24CC5D01}" destId="{454C84B4-5F07-4885-804C-E595C14779A3}" srcOrd="1" destOrd="0" presId="urn:microsoft.com/office/officeart/2005/8/layout/hierarchy6"/>
    <dgm:cxn modelId="{CAC1F6AD-67E3-4637-A0A2-73E6F19707CD}" type="presParOf" srcId="{454C84B4-5F07-4885-804C-E595C14779A3}" destId="{CEFDC2C9-05A1-4FBB-8437-0FC254D4FDC8}" srcOrd="0" destOrd="0" presId="urn:microsoft.com/office/officeart/2005/8/layout/hierarchy6"/>
    <dgm:cxn modelId="{C66844A3-DFE0-453A-B621-4FD7C4D4283D}" type="presParOf" srcId="{454C84B4-5F07-4885-804C-E595C14779A3}" destId="{73B2F869-D79D-4647-8167-FA3B1552D08F}" srcOrd="1" destOrd="0" presId="urn:microsoft.com/office/officeart/2005/8/layout/hierarchy6"/>
    <dgm:cxn modelId="{BF6340A6-BCF8-4C76-AA50-F1786F720AC6}" type="presParOf" srcId="{73B2F869-D79D-4647-8167-FA3B1552D08F}" destId="{3EE2552C-2E93-49F9-ABAC-4A3E3435936F}" srcOrd="0" destOrd="0" presId="urn:microsoft.com/office/officeart/2005/8/layout/hierarchy6"/>
    <dgm:cxn modelId="{56A5B1AE-EC7B-454F-9E13-18C766AA2AAD}" type="presParOf" srcId="{73B2F869-D79D-4647-8167-FA3B1552D08F}" destId="{D83D9338-7384-42A6-B627-38D85C4F5EA7}" srcOrd="1" destOrd="0" presId="urn:microsoft.com/office/officeart/2005/8/layout/hierarchy6"/>
    <dgm:cxn modelId="{58C8F29C-0388-430A-8272-B3B028F3C139}" type="presParOf" srcId="{D83D9338-7384-42A6-B627-38D85C4F5EA7}" destId="{C90E5378-24FC-449B-9AF7-5548F3953EC8}" srcOrd="0" destOrd="0" presId="urn:microsoft.com/office/officeart/2005/8/layout/hierarchy6"/>
    <dgm:cxn modelId="{B28D1072-D99E-4067-894A-02585FCD2723}" type="presParOf" srcId="{D83D9338-7384-42A6-B627-38D85C4F5EA7}" destId="{E0B403D9-5804-4023-AC1B-20749CAE7250}" srcOrd="1" destOrd="0" presId="urn:microsoft.com/office/officeart/2005/8/layout/hierarchy6"/>
    <dgm:cxn modelId="{B660ECF7-AAC8-4131-A040-527067F24F06}" type="presParOf" srcId="{2D0902D1-A23D-4710-B66B-F4DB24CC5D01}" destId="{FE4D33B2-8546-46C9-A049-AC93D5F7114F}" srcOrd="2" destOrd="0" presId="urn:microsoft.com/office/officeart/2005/8/layout/hierarchy6"/>
    <dgm:cxn modelId="{AC8B437B-EB28-4911-A0CE-83D046FA59A5}" type="presParOf" srcId="{2D0902D1-A23D-4710-B66B-F4DB24CC5D01}" destId="{CD128761-99B6-40E2-A23B-1F22292F259E}" srcOrd="3" destOrd="0" presId="urn:microsoft.com/office/officeart/2005/8/layout/hierarchy6"/>
    <dgm:cxn modelId="{598567B5-9566-4F1A-9DBE-4DD3223B4BA8}" type="presParOf" srcId="{CD128761-99B6-40E2-A23B-1F22292F259E}" destId="{DA319E90-05C3-44BE-BEE7-4773D55CB100}" srcOrd="0" destOrd="0" presId="urn:microsoft.com/office/officeart/2005/8/layout/hierarchy6"/>
    <dgm:cxn modelId="{AC86937C-A9B4-460F-AD03-C78BBB33041F}" type="presParOf" srcId="{CD128761-99B6-40E2-A23B-1F22292F259E}" destId="{8990F442-97BD-4BBA-946F-29949D2F758E}" srcOrd="1" destOrd="0" presId="urn:microsoft.com/office/officeart/2005/8/layout/hierarchy6"/>
    <dgm:cxn modelId="{BF68F205-6AE2-4B9A-A144-E986BCD89757}" type="presParOf" srcId="{8990F442-97BD-4BBA-946F-29949D2F758E}" destId="{85905866-D691-4771-803C-1AF6D95BEC27}" srcOrd="0" destOrd="0" presId="urn:microsoft.com/office/officeart/2005/8/layout/hierarchy6"/>
    <dgm:cxn modelId="{8B14A4AF-872C-42D5-9721-609D51361C49}" type="presParOf" srcId="{8990F442-97BD-4BBA-946F-29949D2F758E}" destId="{D671B0F4-382E-4816-BB2F-9524CB5489DE}" srcOrd="1" destOrd="0" presId="urn:microsoft.com/office/officeart/2005/8/layout/hierarchy6"/>
    <dgm:cxn modelId="{07D9FACB-5C7F-4FEE-A1A8-0911620A16B0}" type="presParOf" srcId="{D671B0F4-382E-4816-BB2F-9524CB5489DE}" destId="{8C9AC453-CC7F-4B3B-B5B9-DED3FDA8387B}" srcOrd="0" destOrd="0" presId="urn:microsoft.com/office/officeart/2005/8/layout/hierarchy6"/>
    <dgm:cxn modelId="{86C0FF55-FF21-42F5-A35F-6EA843395C3E}" type="presParOf" srcId="{D671B0F4-382E-4816-BB2F-9524CB5489DE}" destId="{A4ABA0BD-A5F6-42DC-B2C5-B6570634A5A8}" srcOrd="1" destOrd="0" presId="urn:microsoft.com/office/officeart/2005/8/layout/hierarchy6"/>
    <dgm:cxn modelId="{486FF63E-666D-447F-A1EB-F6CA70418878}" type="presParOf" srcId="{2D0902D1-A23D-4710-B66B-F4DB24CC5D01}" destId="{1EEBB945-63FD-4B24-B63C-597318D74212}" srcOrd="4" destOrd="0" presId="urn:microsoft.com/office/officeart/2005/8/layout/hierarchy6"/>
    <dgm:cxn modelId="{59C89786-B6BC-4D25-9A64-A31938A2EA5D}" type="presParOf" srcId="{2D0902D1-A23D-4710-B66B-F4DB24CC5D01}" destId="{8915D699-11A3-4C85-A0C8-3673823EC3F8}" srcOrd="5" destOrd="0" presId="urn:microsoft.com/office/officeart/2005/8/layout/hierarchy6"/>
    <dgm:cxn modelId="{287808E1-B511-4F73-8FD4-7CCBC3E8D1A5}" type="presParOf" srcId="{8915D699-11A3-4C85-A0C8-3673823EC3F8}" destId="{61AB92AD-4E7A-45D7-83D7-D78F235ADDFD}" srcOrd="0" destOrd="0" presId="urn:microsoft.com/office/officeart/2005/8/layout/hierarchy6"/>
    <dgm:cxn modelId="{C806FB7C-9950-4A71-89C0-B67D60C42365}" type="presParOf" srcId="{8915D699-11A3-4C85-A0C8-3673823EC3F8}" destId="{DD2E9AB7-7259-4964-AE02-30E8C29384AE}" srcOrd="1" destOrd="0" presId="urn:microsoft.com/office/officeart/2005/8/layout/hierarchy6"/>
    <dgm:cxn modelId="{BFC07BC5-9748-4668-8A82-106704BDD8AD}" type="presParOf" srcId="{DD2E9AB7-7259-4964-AE02-30E8C29384AE}" destId="{04088FE9-F1BD-4A14-B048-5F6B403C8434}" srcOrd="0" destOrd="0" presId="urn:microsoft.com/office/officeart/2005/8/layout/hierarchy6"/>
    <dgm:cxn modelId="{B065A1E0-DF5F-4B78-9F7D-77567E9D364E}" type="presParOf" srcId="{DD2E9AB7-7259-4964-AE02-30E8C29384AE}" destId="{169AB139-6D27-48D4-95CD-06B0726C4AF5}" srcOrd="1" destOrd="0" presId="urn:microsoft.com/office/officeart/2005/8/layout/hierarchy6"/>
    <dgm:cxn modelId="{CA086426-F256-43CF-BBCE-09BFD7BAC85A}" type="presParOf" srcId="{169AB139-6D27-48D4-95CD-06B0726C4AF5}" destId="{7F4F4EAD-930E-4536-A202-B24138D791C1}" srcOrd="0" destOrd="0" presId="urn:microsoft.com/office/officeart/2005/8/layout/hierarchy6"/>
    <dgm:cxn modelId="{C2B7C57E-7291-40A6-9A9F-F3ABFCF22B6D}" type="presParOf" srcId="{169AB139-6D27-48D4-95CD-06B0726C4AF5}" destId="{CBC84698-942B-4120-A790-538625FB5C29}" srcOrd="1" destOrd="0" presId="urn:microsoft.com/office/officeart/2005/8/layout/hierarchy6"/>
    <dgm:cxn modelId="{6B682E1A-2808-4CDA-97E1-63BD8AC054C7}" type="presParOf" srcId="{27DC6C3D-9223-4EC3-B8C5-7A6C4E82C3E8}" destId="{CDF6BB19-8B28-4C1C-BD9F-01E9F9EFECB8}" srcOrd="4" destOrd="0" presId="urn:microsoft.com/office/officeart/2005/8/layout/hierarchy6"/>
    <dgm:cxn modelId="{2375CBC2-400C-4FB2-A54A-312576987BCF}" type="presParOf" srcId="{27DC6C3D-9223-4EC3-B8C5-7A6C4E82C3E8}" destId="{7E181715-CB6D-495E-A7CC-A46CB2589469}" srcOrd="5" destOrd="0" presId="urn:microsoft.com/office/officeart/2005/8/layout/hierarchy6"/>
    <dgm:cxn modelId="{AB057D67-C839-4575-B461-B6C159843E5F}" type="presParOf" srcId="{7E181715-CB6D-495E-A7CC-A46CB2589469}" destId="{82AF960B-63A9-4F92-8893-77B6785A9B33}" srcOrd="0" destOrd="0" presId="urn:microsoft.com/office/officeart/2005/8/layout/hierarchy6"/>
    <dgm:cxn modelId="{68453D58-6B56-41B7-9BBD-67ADAFFB3895}" type="presParOf" srcId="{7E181715-CB6D-495E-A7CC-A46CB2589469}" destId="{70DCFF2C-7C29-4F03-88F0-476F9DD64642}" srcOrd="1" destOrd="0" presId="urn:microsoft.com/office/officeart/2005/8/layout/hierarchy6"/>
    <dgm:cxn modelId="{C6CEFC74-266D-43A6-B9E5-8DEC586BA175}" type="presParOf" srcId="{70DCFF2C-7C29-4F03-88F0-476F9DD64642}" destId="{C4EB4996-2AA4-435D-AD34-E55D70EB8238}" srcOrd="0" destOrd="0" presId="urn:microsoft.com/office/officeart/2005/8/layout/hierarchy6"/>
    <dgm:cxn modelId="{333B385B-B32D-47A7-BD2F-02350D5FFD79}" type="presParOf" srcId="{70DCFF2C-7C29-4F03-88F0-476F9DD64642}" destId="{0FA4D676-3E7E-4CCB-A2AC-7FE2F9A8A130}" srcOrd="1" destOrd="0" presId="urn:microsoft.com/office/officeart/2005/8/layout/hierarchy6"/>
    <dgm:cxn modelId="{1A2ADBE8-7AA0-414B-AA74-60C7BA9956F8}" type="presParOf" srcId="{0FA4D676-3E7E-4CCB-A2AC-7FE2F9A8A130}" destId="{56D48919-8813-499D-9AC4-404BD2F13EF3}" srcOrd="0" destOrd="0" presId="urn:microsoft.com/office/officeart/2005/8/layout/hierarchy6"/>
    <dgm:cxn modelId="{0183413D-668E-4023-8112-6FE2445C49B8}" type="presParOf" srcId="{0FA4D676-3E7E-4CCB-A2AC-7FE2F9A8A130}" destId="{D6135E0B-7985-45C4-A598-3E437B014348}" srcOrd="1" destOrd="0" presId="urn:microsoft.com/office/officeart/2005/8/layout/hierarchy6"/>
    <dgm:cxn modelId="{9A2A9447-D52B-4A09-9D7A-6FC2E417FC7F}" type="presParOf" srcId="{D6135E0B-7985-45C4-A598-3E437B014348}" destId="{5DDA2121-42E6-48DA-A6CE-578C02420C5A}" srcOrd="0" destOrd="0" presId="urn:microsoft.com/office/officeart/2005/8/layout/hierarchy6"/>
    <dgm:cxn modelId="{EBD9F8D3-63EE-42B1-8462-8D1B6DEE9E64}" type="presParOf" srcId="{D6135E0B-7985-45C4-A598-3E437B014348}" destId="{077CF515-D7B9-474C-ADEA-1BB36720FB1B}" srcOrd="1" destOrd="0" presId="urn:microsoft.com/office/officeart/2005/8/layout/hierarchy6"/>
    <dgm:cxn modelId="{C882C666-FC77-43B8-B9F5-54D73666E63C}" type="presParOf" srcId="{077CF515-D7B9-474C-ADEA-1BB36720FB1B}" destId="{47358D75-0C97-4E30-ABBC-B9327B8D237B}" srcOrd="0" destOrd="0" presId="urn:microsoft.com/office/officeart/2005/8/layout/hierarchy6"/>
    <dgm:cxn modelId="{DD5AA2AC-879F-42C5-9B65-47BB6495DE57}" type="presParOf" srcId="{077CF515-D7B9-474C-ADEA-1BB36720FB1B}" destId="{96A90A77-367B-41E1-8A1E-D87019C136ED}" srcOrd="1" destOrd="0" presId="urn:microsoft.com/office/officeart/2005/8/layout/hierarchy6"/>
    <dgm:cxn modelId="{A55A9236-F683-4BC8-98EC-CFEFD90F4733}" type="presParOf" srcId="{96A90A77-367B-41E1-8A1E-D87019C136ED}" destId="{A50ACD74-835C-4190-982B-765670D097E3}" srcOrd="0" destOrd="0" presId="urn:microsoft.com/office/officeart/2005/8/layout/hierarchy6"/>
    <dgm:cxn modelId="{09FA1662-3A38-40A1-82F0-03E4029BDBE8}" type="presParOf" srcId="{96A90A77-367B-41E1-8A1E-D87019C136ED}" destId="{1FDDE559-ED26-43F0-BE84-47A4AF8F93F1}" srcOrd="1" destOrd="0" presId="urn:microsoft.com/office/officeart/2005/8/layout/hierarchy6"/>
    <dgm:cxn modelId="{A16B946F-3632-45B5-866F-81DB268F933C}" type="presParOf" srcId="{1FDDE559-ED26-43F0-BE84-47A4AF8F93F1}" destId="{E07EB03B-67E6-4BA3-B737-9FD2F38909EB}" srcOrd="0" destOrd="0" presId="urn:microsoft.com/office/officeart/2005/8/layout/hierarchy6"/>
    <dgm:cxn modelId="{13002F11-47DD-4F89-AB57-62C501AA7DE0}" type="presParOf" srcId="{1FDDE559-ED26-43F0-BE84-47A4AF8F93F1}" destId="{7C950094-7AE6-4BC5-85C8-0B1AD3BA7484}" srcOrd="1" destOrd="0" presId="urn:microsoft.com/office/officeart/2005/8/layout/hierarchy6"/>
    <dgm:cxn modelId="{473039A7-C718-4FAE-B557-70B71C84EC88}" type="presParOf" srcId="{70DCFF2C-7C29-4F03-88F0-476F9DD64642}" destId="{64C5707C-3740-439D-9B9E-5F859BBA2E6E}" srcOrd="2" destOrd="0" presId="urn:microsoft.com/office/officeart/2005/8/layout/hierarchy6"/>
    <dgm:cxn modelId="{617BDC67-2844-4667-B21B-9FF915E3681A}" type="presParOf" srcId="{70DCFF2C-7C29-4F03-88F0-476F9DD64642}" destId="{734A9589-4851-48BA-BF18-29AB8E19614C}" srcOrd="3" destOrd="0" presId="urn:microsoft.com/office/officeart/2005/8/layout/hierarchy6"/>
    <dgm:cxn modelId="{432168B4-655F-4651-AAF8-F426981E1956}" type="presParOf" srcId="{734A9589-4851-48BA-BF18-29AB8E19614C}" destId="{C8C1F3D9-D1AB-4F46-8716-4A07EB85E03D}" srcOrd="0" destOrd="0" presId="urn:microsoft.com/office/officeart/2005/8/layout/hierarchy6"/>
    <dgm:cxn modelId="{119E2787-F8FE-4B3D-BF38-101F95063E48}" type="presParOf" srcId="{734A9589-4851-48BA-BF18-29AB8E19614C}" destId="{96239718-A304-4148-82C8-710C7D8A1A7C}" srcOrd="1" destOrd="0" presId="urn:microsoft.com/office/officeart/2005/8/layout/hierarchy6"/>
    <dgm:cxn modelId="{9709DD08-38F9-4220-8AEC-8A3125663795}" type="presParOf" srcId="{96239718-A304-4148-82C8-710C7D8A1A7C}" destId="{D41C5868-FB53-4818-BFD5-A0F87247D228}" srcOrd="0" destOrd="0" presId="urn:microsoft.com/office/officeart/2005/8/layout/hierarchy6"/>
    <dgm:cxn modelId="{4203DA83-D9A7-47DE-A425-D66AE02FD28C}" type="presParOf" srcId="{96239718-A304-4148-82C8-710C7D8A1A7C}" destId="{F8596672-C435-49B2-AB62-AEBF13F41D03}" srcOrd="1" destOrd="0" presId="urn:microsoft.com/office/officeart/2005/8/layout/hierarchy6"/>
    <dgm:cxn modelId="{F62D28F7-D448-4E79-AB44-044D7A16B7CF}" type="presParOf" srcId="{F8596672-C435-49B2-AB62-AEBF13F41D03}" destId="{876961BE-D0AF-41E4-A5BC-F6278130F7B1}" srcOrd="0" destOrd="0" presId="urn:microsoft.com/office/officeart/2005/8/layout/hierarchy6"/>
    <dgm:cxn modelId="{90FCEE2B-FF00-4C15-AA57-65A5BEA0C27C}" type="presParOf" srcId="{F8596672-C435-49B2-AB62-AEBF13F41D03}" destId="{3881E8F7-6FA9-41C3-BCF9-9A52C86C9D81}" srcOrd="1" destOrd="0" presId="urn:microsoft.com/office/officeart/2005/8/layout/hierarchy6"/>
    <dgm:cxn modelId="{72A11BFD-D75B-40DD-90AC-657BA47E8293}" type="presParOf" srcId="{70DCFF2C-7C29-4F03-88F0-476F9DD64642}" destId="{020F8FAA-BDC5-4DDF-9CEF-504B75F1394A}" srcOrd="4" destOrd="0" presId="urn:microsoft.com/office/officeart/2005/8/layout/hierarchy6"/>
    <dgm:cxn modelId="{2F92ED46-84DB-4452-A489-4BD2691131A1}" type="presParOf" srcId="{70DCFF2C-7C29-4F03-88F0-476F9DD64642}" destId="{D07961CC-23CA-4319-B7B0-DAD172E5A072}" srcOrd="5" destOrd="0" presId="urn:microsoft.com/office/officeart/2005/8/layout/hierarchy6"/>
    <dgm:cxn modelId="{54B91426-E1E0-4E43-A768-F792AFD1271B}" type="presParOf" srcId="{D07961CC-23CA-4319-B7B0-DAD172E5A072}" destId="{A1C96C71-D812-4910-89E9-AE71CB811150}" srcOrd="0" destOrd="0" presId="urn:microsoft.com/office/officeart/2005/8/layout/hierarchy6"/>
    <dgm:cxn modelId="{A49E6814-305E-4F4C-9CA1-5AF4D0F9B191}" type="presParOf" srcId="{D07961CC-23CA-4319-B7B0-DAD172E5A072}" destId="{14D0BDA8-68AB-489F-AB7A-63A20A58D187}" srcOrd="1" destOrd="0" presId="urn:microsoft.com/office/officeart/2005/8/layout/hierarchy6"/>
    <dgm:cxn modelId="{85E4CDAB-2475-4929-9FF9-269D6E9BE3FB}" type="presParOf" srcId="{14D0BDA8-68AB-489F-AB7A-63A20A58D187}" destId="{01EB7F82-3EB0-4CBF-92B8-596A36AE562B}" srcOrd="0" destOrd="0" presId="urn:microsoft.com/office/officeart/2005/8/layout/hierarchy6"/>
    <dgm:cxn modelId="{38B2D73A-324E-4DDD-92D3-FAB917027ECB}" type="presParOf" srcId="{14D0BDA8-68AB-489F-AB7A-63A20A58D187}" destId="{6FA7CC08-A51C-4FFB-AEBD-CD9781872C2F}" srcOrd="1" destOrd="0" presId="urn:microsoft.com/office/officeart/2005/8/layout/hierarchy6"/>
    <dgm:cxn modelId="{4DF04794-3785-4530-A568-5938623E3254}" type="presParOf" srcId="{6FA7CC08-A51C-4FFB-AEBD-CD9781872C2F}" destId="{A6BB1E5C-F347-4EEC-8F03-01F86DDD39D7}" srcOrd="0" destOrd="0" presId="urn:microsoft.com/office/officeart/2005/8/layout/hierarchy6"/>
    <dgm:cxn modelId="{A513D8D3-C26C-4C5B-BF71-5E1DE1158DC8}" type="presParOf" srcId="{6FA7CC08-A51C-4FFB-AEBD-CD9781872C2F}" destId="{4BE29ECD-C600-4E16-BEDD-F2F642E4E0BC}" srcOrd="1" destOrd="0" presId="urn:microsoft.com/office/officeart/2005/8/layout/hierarchy6"/>
    <dgm:cxn modelId="{189B77E8-0E64-4A2E-AB62-4DFDB485E102}" type="presParOf" srcId="{70DCFF2C-7C29-4F03-88F0-476F9DD64642}" destId="{439B323C-2D6A-4620-A452-C4B3AB935BF9}" srcOrd="6" destOrd="0" presId="urn:microsoft.com/office/officeart/2005/8/layout/hierarchy6"/>
    <dgm:cxn modelId="{4DFBB033-83D0-4DE4-9140-93772CAF8DE9}" type="presParOf" srcId="{70DCFF2C-7C29-4F03-88F0-476F9DD64642}" destId="{8E18D284-9AAF-40B6-B354-F9594EBD910F}" srcOrd="7" destOrd="0" presId="urn:microsoft.com/office/officeart/2005/8/layout/hierarchy6"/>
    <dgm:cxn modelId="{C507AC79-9394-466A-AF09-FDADD9754A43}" type="presParOf" srcId="{8E18D284-9AAF-40B6-B354-F9594EBD910F}" destId="{34C933ED-1CE3-4556-999B-CFADA768F4E8}" srcOrd="0" destOrd="0" presId="urn:microsoft.com/office/officeart/2005/8/layout/hierarchy6"/>
    <dgm:cxn modelId="{91EE37D5-5464-495E-A64D-D39E414081A6}" type="presParOf" srcId="{8E18D284-9AAF-40B6-B354-F9594EBD910F}" destId="{84947EB5-E902-4A1D-8424-648B24A11B2C}" srcOrd="1" destOrd="0" presId="urn:microsoft.com/office/officeart/2005/8/layout/hierarchy6"/>
    <dgm:cxn modelId="{62947AAB-5167-4FFE-B8B9-5ECB603E386A}" type="presParOf" srcId="{84947EB5-E902-4A1D-8424-648B24A11B2C}" destId="{29609F51-31F6-4ADE-964B-F9D1524B410D}" srcOrd="0" destOrd="0" presId="urn:microsoft.com/office/officeart/2005/8/layout/hierarchy6"/>
    <dgm:cxn modelId="{856E9081-0990-46C9-B5BD-1F140D99552D}" type="presParOf" srcId="{84947EB5-E902-4A1D-8424-648B24A11B2C}" destId="{0C99E464-ADA8-4C35-B78E-C984956A8CA1}" srcOrd="1" destOrd="0" presId="urn:microsoft.com/office/officeart/2005/8/layout/hierarchy6"/>
    <dgm:cxn modelId="{3AADA853-52E1-4712-9EE6-E5108DB9F407}" type="presParOf" srcId="{0C99E464-ADA8-4C35-B78E-C984956A8CA1}" destId="{FAB0FB93-2139-4F8D-9171-B9CBF5295F56}" srcOrd="0" destOrd="0" presId="urn:microsoft.com/office/officeart/2005/8/layout/hierarchy6"/>
    <dgm:cxn modelId="{8671A490-1CF4-4AE6-98A4-43AFA2304740}" type="presParOf" srcId="{0C99E464-ADA8-4C35-B78E-C984956A8CA1}" destId="{BCEAC32A-98CC-4843-A120-A41A16F17426}" srcOrd="1" destOrd="0" presId="urn:microsoft.com/office/officeart/2005/8/layout/hierarchy6"/>
    <dgm:cxn modelId="{602CEBAD-1068-4627-BC91-9D7A799E5084}" type="presParOf" srcId="{70DCFF2C-7C29-4F03-88F0-476F9DD64642}" destId="{C2705960-6B5A-4F87-9557-FD073F6C5372}" srcOrd="8" destOrd="0" presId="urn:microsoft.com/office/officeart/2005/8/layout/hierarchy6"/>
    <dgm:cxn modelId="{83FE50FE-C4CC-4D25-9B81-37B2FDC73FB1}" type="presParOf" srcId="{70DCFF2C-7C29-4F03-88F0-476F9DD64642}" destId="{44A820FA-4BA0-41BB-9ABD-0949D54CDFA7}" srcOrd="9" destOrd="0" presId="urn:microsoft.com/office/officeart/2005/8/layout/hierarchy6"/>
    <dgm:cxn modelId="{94DF782B-02E9-4320-8C56-22216FE0D54B}" type="presParOf" srcId="{44A820FA-4BA0-41BB-9ABD-0949D54CDFA7}" destId="{967706DD-9B8A-48AC-9EC2-C4E941325E0A}" srcOrd="0" destOrd="0" presId="urn:microsoft.com/office/officeart/2005/8/layout/hierarchy6"/>
    <dgm:cxn modelId="{7C70241B-1C39-4379-A1D1-DC811BA9A05B}" type="presParOf" srcId="{44A820FA-4BA0-41BB-9ABD-0949D54CDFA7}" destId="{5709C277-D3B3-41BE-96D2-BA77C1844334}" srcOrd="1" destOrd="0" presId="urn:microsoft.com/office/officeart/2005/8/layout/hierarchy6"/>
    <dgm:cxn modelId="{91F5E406-D0EF-4E50-8F32-1D0A4F439899}" type="presParOf" srcId="{BDA7CFA4-5668-4B5E-BADC-9242B0772FDA}" destId="{4AF0CE25-18BE-4235-B8EA-16630D528C0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0AE09-A84E-44C7-BA8F-F5A943BC20F1}">
      <dsp:nvSpPr>
        <dsp:cNvPr id="0" name=""/>
        <dsp:cNvSpPr/>
      </dsp:nvSpPr>
      <dsp:spPr>
        <a:xfrm>
          <a:off x="4600239" y="1142927"/>
          <a:ext cx="1184938" cy="4664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4613900" y="1156588"/>
        <a:ext cx="1157616" cy="439085"/>
      </dsp:txXfrm>
    </dsp:sp>
    <dsp:sp modelId="{CF43DD4A-05E7-43F5-B96B-B66C6C37830F}">
      <dsp:nvSpPr>
        <dsp:cNvPr id="0" name=""/>
        <dsp:cNvSpPr/>
      </dsp:nvSpPr>
      <dsp:spPr>
        <a:xfrm>
          <a:off x="2053155" y="1609334"/>
          <a:ext cx="3139553" cy="101342"/>
        </a:xfrm>
        <a:custGeom>
          <a:avLst/>
          <a:gdLst/>
          <a:ahLst/>
          <a:cxnLst/>
          <a:rect l="0" t="0" r="0" b="0"/>
          <a:pathLst>
            <a:path>
              <a:moveTo>
                <a:pt x="3139553" y="0"/>
              </a:moveTo>
              <a:lnTo>
                <a:pt x="3139553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884C40-DF40-4B05-9AF9-1D74F8DE13C4}">
      <dsp:nvSpPr>
        <dsp:cNvPr id="0" name=""/>
        <dsp:cNvSpPr/>
      </dsp:nvSpPr>
      <dsp:spPr>
        <a:xfrm>
          <a:off x="1503523" y="1710677"/>
          <a:ext cx="1099263" cy="466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sp:txBody>
      <dsp:txXfrm>
        <a:off x="1517184" y="1724338"/>
        <a:ext cx="1071941" cy="439085"/>
      </dsp:txXfrm>
    </dsp:sp>
    <dsp:sp modelId="{717119B4-C882-4A47-B70F-FE796E243F9D}">
      <dsp:nvSpPr>
        <dsp:cNvPr id="0" name=""/>
        <dsp:cNvSpPr/>
      </dsp:nvSpPr>
      <dsp:spPr>
        <a:xfrm>
          <a:off x="445480" y="2177084"/>
          <a:ext cx="1607674" cy="101342"/>
        </a:xfrm>
        <a:custGeom>
          <a:avLst/>
          <a:gdLst/>
          <a:ahLst/>
          <a:cxnLst/>
          <a:rect l="0" t="0" r="0" b="0"/>
          <a:pathLst>
            <a:path>
              <a:moveTo>
                <a:pt x="1607674" y="0"/>
              </a:moveTo>
              <a:lnTo>
                <a:pt x="1607674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64282-1B31-494B-A13B-BE0D89EA297B}">
      <dsp:nvSpPr>
        <dsp:cNvPr id="0" name=""/>
        <dsp:cNvSpPr/>
      </dsp:nvSpPr>
      <dsp:spPr>
        <a:xfrm>
          <a:off x="1721" y="2278427"/>
          <a:ext cx="887519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5382" y="2292088"/>
        <a:ext cx="860197" cy="439085"/>
      </dsp:txXfrm>
    </dsp:sp>
    <dsp:sp modelId="{F808E1C0-13F3-4424-B32E-8873AF31C138}">
      <dsp:nvSpPr>
        <dsp:cNvPr id="0" name=""/>
        <dsp:cNvSpPr/>
      </dsp:nvSpPr>
      <dsp:spPr>
        <a:xfrm>
          <a:off x="1481084" y="2177084"/>
          <a:ext cx="572070" cy="101342"/>
        </a:xfrm>
        <a:custGeom>
          <a:avLst/>
          <a:gdLst/>
          <a:ahLst/>
          <a:cxnLst/>
          <a:rect l="0" t="0" r="0" b="0"/>
          <a:pathLst>
            <a:path>
              <a:moveTo>
                <a:pt x="572070" y="0"/>
              </a:moveTo>
              <a:lnTo>
                <a:pt x="572070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5339E-7988-44B2-BFE4-9E8E9464A145}">
      <dsp:nvSpPr>
        <dsp:cNvPr id="0" name=""/>
        <dsp:cNvSpPr/>
      </dsp:nvSpPr>
      <dsp:spPr>
        <a:xfrm>
          <a:off x="1003250" y="2278427"/>
          <a:ext cx="955667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016911" y="2292088"/>
        <a:ext cx="928345" cy="439085"/>
      </dsp:txXfrm>
    </dsp:sp>
    <dsp:sp modelId="{5C41A42A-C667-4104-B8AA-54CBDF33E7E6}">
      <dsp:nvSpPr>
        <dsp:cNvPr id="0" name=""/>
        <dsp:cNvSpPr/>
      </dsp:nvSpPr>
      <dsp:spPr>
        <a:xfrm>
          <a:off x="2053155" y="2177084"/>
          <a:ext cx="537447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537447" y="50671"/>
              </a:lnTo>
              <a:lnTo>
                <a:pt x="537447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DC5FE-C3A2-42B1-A795-F23B13F57642}">
      <dsp:nvSpPr>
        <dsp:cNvPr id="0" name=""/>
        <dsp:cNvSpPr/>
      </dsp:nvSpPr>
      <dsp:spPr>
        <a:xfrm>
          <a:off x="2072928" y="2278427"/>
          <a:ext cx="1035349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2086589" y="2292088"/>
        <a:ext cx="1008027" cy="439085"/>
      </dsp:txXfrm>
    </dsp:sp>
    <dsp:sp modelId="{3A2580A4-B2AC-40F6-A667-5BD60B4FCDE2}">
      <dsp:nvSpPr>
        <dsp:cNvPr id="0" name=""/>
        <dsp:cNvSpPr/>
      </dsp:nvSpPr>
      <dsp:spPr>
        <a:xfrm>
          <a:off x="2053155" y="2177084"/>
          <a:ext cx="161028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610283" y="50671"/>
              </a:lnTo>
              <a:lnTo>
                <a:pt x="161028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C1E33-D63E-4835-BC8C-0125D7F1A6CC}">
      <dsp:nvSpPr>
        <dsp:cNvPr id="0" name=""/>
        <dsp:cNvSpPr/>
      </dsp:nvSpPr>
      <dsp:spPr>
        <a:xfrm>
          <a:off x="3222288" y="2278427"/>
          <a:ext cx="882301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PC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</a:t>
          </a:r>
          <a:r>
            <a:rPr lang="en-US" altLang="zh-TW" sz="1200" kern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Matlab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3235949" y="2292088"/>
        <a:ext cx="854979" cy="439085"/>
      </dsp:txXfrm>
    </dsp:sp>
    <dsp:sp modelId="{0EC3E6E0-3E27-43F8-891C-43DC1A9F617F}">
      <dsp:nvSpPr>
        <dsp:cNvPr id="0" name=""/>
        <dsp:cNvSpPr/>
      </dsp:nvSpPr>
      <dsp:spPr>
        <a:xfrm>
          <a:off x="3617718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EFFB5D-F6B7-4326-A34F-1FB9910F7543}">
      <dsp:nvSpPr>
        <dsp:cNvPr id="0" name=""/>
        <dsp:cNvSpPr/>
      </dsp:nvSpPr>
      <dsp:spPr>
        <a:xfrm>
          <a:off x="3417647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還原影像</a:t>
          </a:r>
        </a:p>
      </dsp:txBody>
      <dsp:txXfrm>
        <a:off x="3431308" y="2859838"/>
        <a:ext cx="464261" cy="439085"/>
      </dsp:txXfrm>
    </dsp:sp>
    <dsp:sp modelId="{165CC70F-3070-41AC-A9D6-085C78856160}">
      <dsp:nvSpPr>
        <dsp:cNvPr id="0" name=""/>
        <dsp:cNvSpPr/>
      </dsp:nvSpPr>
      <dsp:spPr>
        <a:xfrm>
          <a:off x="5192709" y="1609334"/>
          <a:ext cx="218099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218099" y="50671"/>
              </a:lnTo>
              <a:lnTo>
                <a:pt x="218099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5C3C6-E8FE-4CC8-BC0B-35DAC8163B38}">
      <dsp:nvSpPr>
        <dsp:cNvPr id="0" name=""/>
        <dsp:cNvSpPr/>
      </dsp:nvSpPr>
      <dsp:spPr>
        <a:xfrm>
          <a:off x="4921268" y="1710677"/>
          <a:ext cx="979081" cy="466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sp:txBody>
      <dsp:txXfrm>
        <a:off x="4934929" y="1724338"/>
        <a:ext cx="951759" cy="439085"/>
      </dsp:txXfrm>
    </dsp:sp>
    <dsp:sp modelId="{D2CBF229-4CCA-490F-9C4B-3F19E37A3636}">
      <dsp:nvSpPr>
        <dsp:cNvPr id="0" name=""/>
        <dsp:cNvSpPr/>
      </dsp:nvSpPr>
      <dsp:spPr>
        <a:xfrm>
          <a:off x="4680865" y="2177084"/>
          <a:ext cx="729943" cy="101342"/>
        </a:xfrm>
        <a:custGeom>
          <a:avLst/>
          <a:gdLst/>
          <a:ahLst/>
          <a:cxnLst/>
          <a:rect l="0" t="0" r="0" b="0"/>
          <a:pathLst>
            <a:path>
              <a:moveTo>
                <a:pt x="729943" y="0"/>
              </a:moveTo>
              <a:lnTo>
                <a:pt x="729943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DC2C9-05A1-4FBB-8437-0FC254D4FDC8}">
      <dsp:nvSpPr>
        <dsp:cNvPr id="0" name=""/>
        <dsp:cNvSpPr/>
      </dsp:nvSpPr>
      <dsp:spPr>
        <a:xfrm>
          <a:off x="4218599" y="2278427"/>
          <a:ext cx="924530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232260" y="2292088"/>
        <a:ext cx="897208" cy="439085"/>
      </dsp:txXfrm>
    </dsp:sp>
    <dsp:sp modelId="{3EE2552C-2E93-49F9-ABAC-4A3E3435936F}">
      <dsp:nvSpPr>
        <dsp:cNvPr id="0" name=""/>
        <dsp:cNvSpPr/>
      </dsp:nvSpPr>
      <dsp:spPr>
        <a:xfrm>
          <a:off x="463514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E5378-24FC-449B-9AF7-5548F3953EC8}">
      <dsp:nvSpPr>
        <dsp:cNvPr id="0" name=""/>
        <dsp:cNvSpPr/>
      </dsp:nvSpPr>
      <dsp:spPr>
        <a:xfrm>
          <a:off x="4328093" y="2846177"/>
          <a:ext cx="70554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341754" y="2859838"/>
        <a:ext cx="678221" cy="439085"/>
      </dsp:txXfrm>
    </dsp:sp>
    <dsp:sp modelId="{FE4D33B2-8546-46C9-A049-AC93D5F7114F}">
      <dsp:nvSpPr>
        <dsp:cNvPr id="0" name=""/>
        <dsp:cNvSpPr/>
      </dsp:nvSpPr>
      <dsp:spPr>
        <a:xfrm>
          <a:off x="5410808" y="2177084"/>
          <a:ext cx="21647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216473" y="50671"/>
              </a:lnTo>
              <a:lnTo>
                <a:pt x="21647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19E90-05C3-44BE-BEE7-4773D55CB100}">
      <dsp:nvSpPr>
        <dsp:cNvPr id="0" name=""/>
        <dsp:cNvSpPr/>
      </dsp:nvSpPr>
      <dsp:spPr>
        <a:xfrm>
          <a:off x="5257141" y="2278427"/>
          <a:ext cx="740282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UART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270802" y="2292088"/>
        <a:ext cx="712960" cy="439085"/>
      </dsp:txXfrm>
    </dsp:sp>
    <dsp:sp modelId="{85905866-D691-4771-803C-1AF6D95BEC27}">
      <dsp:nvSpPr>
        <dsp:cNvPr id="0" name=""/>
        <dsp:cNvSpPr/>
      </dsp:nvSpPr>
      <dsp:spPr>
        <a:xfrm>
          <a:off x="5581562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AC453-CC7F-4B3B-B5B9-DED3FDA8387B}">
      <dsp:nvSpPr>
        <dsp:cNvPr id="0" name=""/>
        <dsp:cNvSpPr/>
      </dsp:nvSpPr>
      <dsp:spPr>
        <a:xfrm>
          <a:off x="5308341" y="2846177"/>
          <a:ext cx="637881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image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322002" y="2859838"/>
        <a:ext cx="610559" cy="439085"/>
      </dsp:txXfrm>
    </dsp:sp>
    <dsp:sp modelId="{1EEBB945-63FD-4B24-B63C-597318D74212}">
      <dsp:nvSpPr>
        <dsp:cNvPr id="0" name=""/>
        <dsp:cNvSpPr/>
      </dsp:nvSpPr>
      <dsp:spPr>
        <a:xfrm>
          <a:off x="5410808" y="2177084"/>
          <a:ext cx="946417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946417" y="50671"/>
              </a:lnTo>
              <a:lnTo>
                <a:pt x="946417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AB92AD-4E7A-45D7-83D7-D78F235ADDFD}">
      <dsp:nvSpPr>
        <dsp:cNvPr id="0" name=""/>
        <dsp:cNvSpPr/>
      </dsp:nvSpPr>
      <dsp:spPr>
        <a:xfrm>
          <a:off x="6111433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6125094" y="2292088"/>
        <a:ext cx="464261" cy="439085"/>
      </dsp:txXfrm>
    </dsp:sp>
    <dsp:sp modelId="{04088FE9-F1BD-4A14-B048-5F6B403C8434}">
      <dsp:nvSpPr>
        <dsp:cNvPr id="0" name=""/>
        <dsp:cNvSpPr/>
      </dsp:nvSpPr>
      <dsp:spPr>
        <a:xfrm>
          <a:off x="631150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F4EAD-930E-4536-A202-B24138D791C1}">
      <dsp:nvSpPr>
        <dsp:cNvPr id="0" name=""/>
        <dsp:cNvSpPr/>
      </dsp:nvSpPr>
      <dsp:spPr>
        <a:xfrm>
          <a:off x="6111433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6125094" y="2859838"/>
        <a:ext cx="464261" cy="439085"/>
      </dsp:txXfrm>
    </dsp:sp>
    <dsp:sp modelId="{CDF6BB19-8B28-4C1C-BD9F-01E9F9EFECB8}">
      <dsp:nvSpPr>
        <dsp:cNvPr id="0" name=""/>
        <dsp:cNvSpPr/>
      </dsp:nvSpPr>
      <dsp:spPr>
        <a:xfrm>
          <a:off x="5192709" y="1609334"/>
          <a:ext cx="3375278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3375278" y="50671"/>
              </a:lnTo>
              <a:lnTo>
                <a:pt x="3375278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AF960B-63A9-4F92-8893-77B6785A9B33}">
      <dsp:nvSpPr>
        <dsp:cNvPr id="0" name=""/>
        <dsp:cNvSpPr/>
      </dsp:nvSpPr>
      <dsp:spPr>
        <a:xfrm>
          <a:off x="8254080" y="1710677"/>
          <a:ext cx="627814" cy="466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267741" y="1724338"/>
        <a:ext cx="600492" cy="439085"/>
      </dsp:txXfrm>
    </dsp:sp>
    <dsp:sp modelId="{C4EB4996-2AA4-435D-AD34-E55D70EB8238}">
      <dsp:nvSpPr>
        <dsp:cNvPr id="0" name=""/>
        <dsp:cNvSpPr/>
      </dsp:nvSpPr>
      <dsp:spPr>
        <a:xfrm>
          <a:off x="7234964" y="2177084"/>
          <a:ext cx="1333023" cy="101342"/>
        </a:xfrm>
        <a:custGeom>
          <a:avLst/>
          <a:gdLst/>
          <a:ahLst/>
          <a:cxnLst/>
          <a:rect l="0" t="0" r="0" b="0"/>
          <a:pathLst>
            <a:path>
              <a:moveTo>
                <a:pt x="1333023" y="0"/>
              </a:moveTo>
              <a:lnTo>
                <a:pt x="1333023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48919-8813-499D-9AC4-404BD2F13EF3}">
      <dsp:nvSpPr>
        <dsp:cNvPr id="0" name=""/>
        <dsp:cNvSpPr/>
      </dsp:nvSpPr>
      <dsp:spPr>
        <a:xfrm>
          <a:off x="6828925" y="2278427"/>
          <a:ext cx="812078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6842586" y="2292088"/>
        <a:ext cx="784756" cy="439085"/>
      </dsp:txXfrm>
    </dsp:sp>
    <dsp:sp modelId="{5DDA2121-42E6-48DA-A6CE-578C02420C5A}">
      <dsp:nvSpPr>
        <dsp:cNvPr id="0" name=""/>
        <dsp:cNvSpPr/>
      </dsp:nvSpPr>
      <dsp:spPr>
        <a:xfrm>
          <a:off x="7189244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58D75-0C97-4E30-ABBC-B9327B8D237B}">
      <dsp:nvSpPr>
        <dsp:cNvPr id="0" name=""/>
        <dsp:cNvSpPr/>
      </dsp:nvSpPr>
      <dsp:spPr>
        <a:xfrm>
          <a:off x="6890988" y="2846177"/>
          <a:ext cx="687951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sp:txBody>
      <dsp:txXfrm>
        <a:off x="6904649" y="2859838"/>
        <a:ext cx="660629" cy="439085"/>
      </dsp:txXfrm>
    </dsp:sp>
    <dsp:sp modelId="{A50ACD74-835C-4190-982B-765670D097E3}">
      <dsp:nvSpPr>
        <dsp:cNvPr id="0" name=""/>
        <dsp:cNvSpPr/>
      </dsp:nvSpPr>
      <dsp:spPr>
        <a:xfrm>
          <a:off x="7189244" y="331258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7EB03B-67E6-4BA3-B737-9FD2F38909EB}">
      <dsp:nvSpPr>
        <dsp:cNvPr id="0" name=""/>
        <dsp:cNvSpPr/>
      </dsp:nvSpPr>
      <dsp:spPr>
        <a:xfrm>
          <a:off x="6717027" y="3413927"/>
          <a:ext cx="103587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sp:txBody>
      <dsp:txXfrm>
        <a:off x="6730688" y="3427588"/>
        <a:ext cx="1008551" cy="439085"/>
      </dsp:txXfrm>
    </dsp:sp>
    <dsp:sp modelId="{64C5707C-3740-439D-9B9E-5F859BBA2E6E}">
      <dsp:nvSpPr>
        <dsp:cNvPr id="0" name=""/>
        <dsp:cNvSpPr/>
      </dsp:nvSpPr>
      <dsp:spPr>
        <a:xfrm>
          <a:off x="8000805" y="2177084"/>
          <a:ext cx="567181" cy="101342"/>
        </a:xfrm>
        <a:custGeom>
          <a:avLst/>
          <a:gdLst/>
          <a:ahLst/>
          <a:cxnLst/>
          <a:rect l="0" t="0" r="0" b="0"/>
          <a:pathLst>
            <a:path>
              <a:moveTo>
                <a:pt x="567181" y="0"/>
              </a:moveTo>
              <a:lnTo>
                <a:pt x="567181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1F3D9-D1AB-4F46-8716-4A07EB85E03D}">
      <dsp:nvSpPr>
        <dsp:cNvPr id="0" name=""/>
        <dsp:cNvSpPr/>
      </dsp:nvSpPr>
      <dsp:spPr>
        <a:xfrm>
          <a:off x="7755014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sp:txBody>
      <dsp:txXfrm>
        <a:off x="7768675" y="2292088"/>
        <a:ext cx="464261" cy="439085"/>
      </dsp:txXfrm>
    </dsp:sp>
    <dsp:sp modelId="{D41C5868-FB53-4818-BFD5-A0F87247D228}">
      <dsp:nvSpPr>
        <dsp:cNvPr id="0" name=""/>
        <dsp:cNvSpPr/>
      </dsp:nvSpPr>
      <dsp:spPr>
        <a:xfrm>
          <a:off x="795508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961BE-D0AF-41E4-A5BC-F6278130F7B1}">
      <dsp:nvSpPr>
        <dsp:cNvPr id="0" name=""/>
        <dsp:cNvSpPr/>
      </dsp:nvSpPr>
      <dsp:spPr>
        <a:xfrm>
          <a:off x="7755014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7768675" y="2859838"/>
        <a:ext cx="464261" cy="439085"/>
      </dsp:txXfrm>
    </dsp:sp>
    <dsp:sp modelId="{020F8FAA-BDC5-4DDF-9CEF-504B75F1394A}">
      <dsp:nvSpPr>
        <dsp:cNvPr id="0" name=""/>
        <dsp:cNvSpPr/>
      </dsp:nvSpPr>
      <dsp:spPr>
        <a:xfrm>
          <a:off x="8567987" y="2177084"/>
          <a:ext cx="160247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60247" y="50671"/>
              </a:lnTo>
              <a:lnTo>
                <a:pt x="160247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C96C71-D812-4910-89E9-AE71CB811150}">
      <dsp:nvSpPr>
        <dsp:cNvPr id="0" name=""/>
        <dsp:cNvSpPr/>
      </dsp:nvSpPr>
      <dsp:spPr>
        <a:xfrm>
          <a:off x="8360608" y="2278427"/>
          <a:ext cx="735254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sp:txBody>
      <dsp:txXfrm>
        <a:off x="8374269" y="2292088"/>
        <a:ext cx="707932" cy="439085"/>
      </dsp:txXfrm>
    </dsp:sp>
    <dsp:sp modelId="{01EB7F82-3EB0-4CBF-92B8-596A36AE562B}">
      <dsp:nvSpPr>
        <dsp:cNvPr id="0" name=""/>
        <dsp:cNvSpPr/>
      </dsp:nvSpPr>
      <dsp:spPr>
        <a:xfrm>
          <a:off x="868251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B1E5C-F347-4EEC-8F03-01F86DDD39D7}">
      <dsp:nvSpPr>
        <dsp:cNvPr id="0" name=""/>
        <dsp:cNvSpPr/>
      </dsp:nvSpPr>
      <dsp:spPr>
        <a:xfrm>
          <a:off x="8482443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496104" y="2859838"/>
        <a:ext cx="464261" cy="439085"/>
      </dsp:txXfrm>
    </dsp:sp>
    <dsp:sp modelId="{439B323C-2D6A-4620-A452-C4B3AB935BF9}">
      <dsp:nvSpPr>
        <dsp:cNvPr id="0" name=""/>
        <dsp:cNvSpPr/>
      </dsp:nvSpPr>
      <dsp:spPr>
        <a:xfrm>
          <a:off x="8567987" y="2177084"/>
          <a:ext cx="887676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887676" y="50671"/>
              </a:lnTo>
              <a:lnTo>
                <a:pt x="887676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C933ED-1CE3-4556-999B-CFADA768F4E8}">
      <dsp:nvSpPr>
        <dsp:cNvPr id="0" name=""/>
        <dsp:cNvSpPr/>
      </dsp:nvSpPr>
      <dsp:spPr>
        <a:xfrm>
          <a:off x="9209872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sp:txBody>
      <dsp:txXfrm>
        <a:off x="9223533" y="2292088"/>
        <a:ext cx="464261" cy="439085"/>
      </dsp:txXfrm>
    </dsp:sp>
    <dsp:sp modelId="{29609F51-31F6-4ADE-964B-F9D1524B410D}">
      <dsp:nvSpPr>
        <dsp:cNvPr id="0" name=""/>
        <dsp:cNvSpPr/>
      </dsp:nvSpPr>
      <dsp:spPr>
        <a:xfrm>
          <a:off x="9409944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0FB93-2139-4F8D-9171-B9CBF5295F56}">
      <dsp:nvSpPr>
        <dsp:cNvPr id="0" name=""/>
        <dsp:cNvSpPr/>
      </dsp:nvSpPr>
      <dsp:spPr>
        <a:xfrm>
          <a:off x="9209872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223533" y="2859838"/>
        <a:ext cx="464261" cy="439085"/>
      </dsp:txXfrm>
    </dsp:sp>
    <dsp:sp modelId="{C2705960-6B5A-4F87-9557-FD073F6C5372}">
      <dsp:nvSpPr>
        <dsp:cNvPr id="0" name=""/>
        <dsp:cNvSpPr/>
      </dsp:nvSpPr>
      <dsp:spPr>
        <a:xfrm>
          <a:off x="8567987" y="2177084"/>
          <a:ext cx="1493270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493270" y="50671"/>
              </a:lnTo>
              <a:lnTo>
                <a:pt x="149327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706DD-9B8A-48AC-9EC2-C4E941325E0A}">
      <dsp:nvSpPr>
        <dsp:cNvPr id="0" name=""/>
        <dsp:cNvSpPr/>
      </dsp:nvSpPr>
      <dsp:spPr>
        <a:xfrm>
          <a:off x="9815466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829127" y="2292088"/>
        <a:ext cx="464261" cy="4390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0AE09-A84E-44C7-BA8F-F5A943BC20F1}">
      <dsp:nvSpPr>
        <dsp:cNvPr id="0" name=""/>
        <dsp:cNvSpPr/>
      </dsp:nvSpPr>
      <dsp:spPr>
        <a:xfrm>
          <a:off x="4034759" y="1146126"/>
          <a:ext cx="1440854" cy="4651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4048382" y="1159749"/>
        <a:ext cx="1413608" cy="437881"/>
      </dsp:txXfrm>
    </dsp:sp>
    <dsp:sp modelId="{CF43DD4A-05E7-43F5-B96B-B66C6C37830F}">
      <dsp:nvSpPr>
        <dsp:cNvPr id="0" name=""/>
        <dsp:cNvSpPr/>
      </dsp:nvSpPr>
      <dsp:spPr>
        <a:xfrm>
          <a:off x="1561809" y="1611253"/>
          <a:ext cx="3193377" cy="101342"/>
        </a:xfrm>
        <a:custGeom>
          <a:avLst/>
          <a:gdLst/>
          <a:ahLst/>
          <a:cxnLst/>
          <a:rect l="0" t="0" r="0" b="0"/>
          <a:pathLst>
            <a:path>
              <a:moveTo>
                <a:pt x="3193377" y="0"/>
              </a:moveTo>
              <a:lnTo>
                <a:pt x="3193377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884C40-DF40-4B05-9AF9-1D74F8DE13C4}">
      <dsp:nvSpPr>
        <dsp:cNvPr id="0" name=""/>
        <dsp:cNvSpPr/>
      </dsp:nvSpPr>
      <dsp:spPr>
        <a:xfrm>
          <a:off x="893471" y="1712596"/>
          <a:ext cx="1336675" cy="4651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sp:txBody>
      <dsp:txXfrm>
        <a:off x="907094" y="1726219"/>
        <a:ext cx="1309429" cy="437881"/>
      </dsp:txXfrm>
    </dsp:sp>
    <dsp:sp modelId="{717119B4-C882-4A47-B70F-FE796E243F9D}">
      <dsp:nvSpPr>
        <dsp:cNvPr id="0" name=""/>
        <dsp:cNvSpPr/>
      </dsp:nvSpPr>
      <dsp:spPr>
        <a:xfrm>
          <a:off x="544084" y="2177724"/>
          <a:ext cx="1017724" cy="101342"/>
        </a:xfrm>
        <a:custGeom>
          <a:avLst/>
          <a:gdLst/>
          <a:ahLst/>
          <a:cxnLst/>
          <a:rect l="0" t="0" r="0" b="0"/>
          <a:pathLst>
            <a:path>
              <a:moveTo>
                <a:pt x="1017724" y="0"/>
              </a:moveTo>
              <a:lnTo>
                <a:pt x="1017724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64282-1B31-494B-A13B-BE0D89EA297B}">
      <dsp:nvSpPr>
        <dsp:cNvPr id="0" name=""/>
        <dsp:cNvSpPr/>
      </dsp:nvSpPr>
      <dsp:spPr>
        <a:xfrm>
          <a:off x="4485" y="2279067"/>
          <a:ext cx="1079197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8108" y="2292690"/>
        <a:ext cx="1051951" cy="437881"/>
      </dsp:txXfrm>
    </dsp:sp>
    <dsp:sp modelId="{F808E1C0-13F3-4424-B32E-8873AF31C138}">
      <dsp:nvSpPr>
        <dsp:cNvPr id="0" name=""/>
        <dsp:cNvSpPr/>
      </dsp:nvSpPr>
      <dsp:spPr>
        <a:xfrm>
          <a:off x="1516089" y="217772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671"/>
              </a:lnTo>
              <a:lnTo>
                <a:pt x="129768" y="50671"/>
              </a:lnTo>
              <a:lnTo>
                <a:pt x="129768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5339E-7988-44B2-BFE4-9E8E9464A145}">
      <dsp:nvSpPr>
        <dsp:cNvPr id="0" name=""/>
        <dsp:cNvSpPr/>
      </dsp:nvSpPr>
      <dsp:spPr>
        <a:xfrm>
          <a:off x="1197694" y="2279067"/>
          <a:ext cx="896328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211317" y="2292690"/>
        <a:ext cx="869082" cy="437881"/>
      </dsp:txXfrm>
    </dsp:sp>
    <dsp:sp modelId="{5C41A42A-C667-4104-B8AA-54CBDF33E7E6}">
      <dsp:nvSpPr>
        <dsp:cNvPr id="0" name=""/>
        <dsp:cNvSpPr/>
      </dsp:nvSpPr>
      <dsp:spPr>
        <a:xfrm>
          <a:off x="1561809" y="2177724"/>
          <a:ext cx="110177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101773" y="50671"/>
              </a:lnTo>
              <a:lnTo>
                <a:pt x="110177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DC5FE-C3A2-42B1-A795-F23B13F57642}">
      <dsp:nvSpPr>
        <dsp:cNvPr id="0" name=""/>
        <dsp:cNvSpPr/>
      </dsp:nvSpPr>
      <dsp:spPr>
        <a:xfrm>
          <a:off x="2208032" y="2279067"/>
          <a:ext cx="911100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2221655" y="2292690"/>
        <a:ext cx="883854" cy="437881"/>
      </dsp:txXfrm>
    </dsp:sp>
    <dsp:sp modelId="{165CC70F-3070-41AC-A9D6-085C78856160}">
      <dsp:nvSpPr>
        <dsp:cNvPr id="0" name=""/>
        <dsp:cNvSpPr/>
      </dsp:nvSpPr>
      <dsp:spPr>
        <a:xfrm>
          <a:off x="4619904" y="1611253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135282" y="0"/>
              </a:moveTo>
              <a:lnTo>
                <a:pt x="135282" y="50671"/>
              </a:lnTo>
              <a:lnTo>
                <a:pt x="45720" y="50671"/>
              </a:ln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5C3C6-E8FE-4CC8-BC0B-35DAC8163B38}">
      <dsp:nvSpPr>
        <dsp:cNvPr id="0" name=""/>
        <dsp:cNvSpPr/>
      </dsp:nvSpPr>
      <dsp:spPr>
        <a:xfrm>
          <a:off x="4070355" y="1712596"/>
          <a:ext cx="1190536" cy="4651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sp:txBody>
      <dsp:txXfrm>
        <a:off x="4083978" y="1726219"/>
        <a:ext cx="1163290" cy="437881"/>
      </dsp:txXfrm>
    </dsp:sp>
    <dsp:sp modelId="{D2CBF229-4CCA-490F-9C4B-3F19E37A3636}">
      <dsp:nvSpPr>
        <dsp:cNvPr id="0" name=""/>
        <dsp:cNvSpPr/>
      </dsp:nvSpPr>
      <dsp:spPr>
        <a:xfrm>
          <a:off x="3802653" y="2177724"/>
          <a:ext cx="862970" cy="101342"/>
        </a:xfrm>
        <a:custGeom>
          <a:avLst/>
          <a:gdLst/>
          <a:ahLst/>
          <a:cxnLst/>
          <a:rect l="0" t="0" r="0" b="0"/>
          <a:pathLst>
            <a:path>
              <a:moveTo>
                <a:pt x="862970" y="0"/>
              </a:moveTo>
              <a:lnTo>
                <a:pt x="862970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DC2C9-05A1-4FBB-8437-0FC254D4FDC8}">
      <dsp:nvSpPr>
        <dsp:cNvPr id="0" name=""/>
        <dsp:cNvSpPr/>
      </dsp:nvSpPr>
      <dsp:spPr>
        <a:xfrm>
          <a:off x="3233143" y="2279067"/>
          <a:ext cx="1139018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3246766" y="2292690"/>
        <a:ext cx="1111772" cy="437881"/>
      </dsp:txXfrm>
    </dsp:sp>
    <dsp:sp modelId="{3EE2552C-2E93-49F9-ABAC-4A3E3435936F}">
      <dsp:nvSpPr>
        <dsp:cNvPr id="0" name=""/>
        <dsp:cNvSpPr/>
      </dsp:nvSpPr>
      <dsp:spPr>
        <a:xfrm>
          <a:off x="3756933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E5378-24FC-449B-9AF7-5548F3953EC8}">
      <dsp:nvSpPr>
        <dsp:cNvPr id="0" name=""/>
        <dsp:cNvSpPr/>
      </dsp:nvSpPr>
      <dsp:spPr>
        <a:xfrm>
          <a:off x="3503776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3517399" y="2859160"/>
        <a:ext cx="570507" cy="437881"/>
      </dsp:txXfrm>
    </dsp:sp>
    <dsp:sp modelId="{FE4D33B2-8546-46C9-A049-AC93D5F7114F}">
      <dsp:nvSpPr>
        <dsp:cNvPr id="0" name=""/>
        <dsp:cNvSpPr/>
      </dsp:nvSpPr>
      <dsp:spPr>
        <a:xfrm>
          <a:off x="4665624" y="2177724"/>
          <a:ext cx="270632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270632" y="50671"/>
              </a:lnTo>
              <a:lnTo>
                <a:pt x="270632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19E90-05C3-44BE-BEE7-4773D55CB100}">
      <dsp:nvSpPr>
        <dsp:cNvPr id="0" name=""/>
        <dsp:cNvSpPr/>
      </dsp:nvSpPr>
      <dsp:spPr>
        <a:xfrm>
          <a:off x="4486173" y="2279067"/>
          <a:ext cx="900166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Vedio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in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499796" y="2292690"/>
        <a:ext cx="872920" cy="437881"/>
      </dsp:txXfrm>
    </dsp:sp>
    <dsp:sp modelId="{85905866-D691-4771-803C-1AF6D95BEC27}">
      <dsp:nvSpPr>
        <dsp:cNvPr id="0" name=""/>
        <dsp:cNvSpPr/>
      </dsp:nvSpPr>
      <dsp:spPr>
        <a:xfrm>
          <a:off x="4890536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AC453-CC7F-4B3B-B5B9-DED3FDA8387B}">
      <dsp:nvSpPr>
        <dsp:cNvPr id="0" name=""/>
        <dsp:cNvSpPr/>
      </dsp:nvSpPr>
      <dsp:spPr>
        <a:xfrm>
          <a:off x="4637379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TVP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5150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651002" y="2859160"/>
        <a:ext cx="570507" cy="437881"/>
      </dsp:txXfrm>
    </dsp:sp>
    <dsp:sp modelId="{1EEBB945-63FD-4B24-B63C-597318D74212}">
      <dsp:nvSpPr>
        <dsp:cNvPr id="0" name=""/>
        <dsp:cNvSpPr/>
      </dsp:nvSpPr>
      <dsp:spPr>
        <a:xfrm>
          <a:off x="4665624" y="2177724"/>
          <a:ext cx="113360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133603" y="50671"/>
              </a:lnTo>
              <a:lnTo>
                <a:pt x="113360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AB92AD-4E7A-45D7-83D7-D78F235ADDFD}">
      <dsp:nvSpPr>
        <dsp:cNvPr id="0" name=""/>
        <dsp:cNvSpPr/>
      </dsp:nvSpPr>
      <dsp:spPr>
        <a:xfrm>
          <a:off x="5500350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513973" y="2292690"/>
        <a:ext cx="570507" cy="437881"/>
      </dsp:txXfrm>
    </dsp:sp>
    <dsp:sp modelId="{04088FE9-F1BD-4A14-B048-5F6B403C8434}">
      <dsp:nvSpPr>
        <dsp:cNvPr id="0" name=""/>
        <dsp:cNvSpPr/>
      </dsp:nvSpPr>
      <dsp:spPr>
        <a:xfrm>
          <a:off x="5753507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F4EAD-930E-4536-A202-B24138D791C1}">
      <dsp:nvSpPr>
        <dsp:cNvPr id="0" name=""/>
        <dsp:cNvSpPr/>
      </dsp:nvSpPr>
      <dsp:spPr>
        <a:xfrm>
          <a:off x="5500350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513973" y="2859160"/>
        <a:ext cx="570507" cy="437881"/>
      </dsp:txXfrm>
    </dsp:sp>
    <dsp:sp modelId="{CDF6BB19-8B28-4C1C-BD9F-01E9F9EFECB8}">
      <dsp:nvSpPr>
        <dsp:cNvPr id="0" name=""/>
        <dsp:cNvSpPr/>
      </dsp:nvSpPr>
      <dsp:spPr>
        <a:xfrm>
          <a:off x="4755186" y="1611253"/>
          <a:ext cx="3562838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3562838" y="50671"/>
              </a:lnTo>
              <a:lnTo>
                <a:pt x="3562838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AF960B-63A9-4F92-8893-77B6785A9B33}">
      <dsp:nvSpPr>
        <dsp:cNvPr id="0" name=""/>
        <dsp:cNvSpPr/>
      </dsp:nvSpPr>
      <dsp:spPr>
        <a:xfrm>
          <a:off x="8019148" y="1712596"/>
          <a:ext cx="597753" cy="4651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032771" y="1726219"/>
        <a:ext cx="570507" cy="437881"/>
      </dsp:txXfrm>
    </dsp:sp>
    <dsp:sp modelId="{C4EB4996-2AA4-435D-AD34-E55D70EB8238}">
      <dsp:nvSpPr>
        <dsp:cNvPr id="0" name=""/>
        <dsp:cNvSpPr/>
      </dsp:nvSpPr>
      <dsp:spPr>
        <a:xfrm>
          <a:off x="6742664" y="2177724"/>
          <a:ext cx="1575360" cy="101342"/>
        </a:xfrm>
        <a:custGeom>
          <a:avLst/>
          <a:gdLst/>
          <a:ahLst/>
          <a:cxnLst/>
          <a:rect l="0" t="0" r="0" b="0"/>
          <a:pathLst>
            <a:path>
              <a:moveTo>
                <a:pt x="1575360" y="0"/>
              </a:moveTo>
              <a:lnTo>
                <a:pt x="1575360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48919-8813-499D-9AC4-404BD2F13EF3}">
      <dsp:nvSpPr>
        <dsp:cNvPr id="0" name=""/>
        <dsp:cNvSpPr/>
      </dsp:nvSpPr>
      <dsp:spPr>
        <a:xfrm>
          <a:off x="6331765" y="2279067"/>
          <a:ext cx="821799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6345388" y="2292690"/>
        <a:ext cx="794553" cy="437881"/>
      </dsp:txXfrm>
    </dsp:sp>
    <dsp:sp modelId="{5DDA2121-42E6-48DA-A6CE-578C02420C5A}">
      <dsp:nvSpPr>
        <dsp:cNvPr id="0" name=""/>
        <dsp:cNvSpPr/>
      </dsp:nvSpPr>
      <dsp:spPr>
        <a:xfrm>
          <a:off x="6696944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58D75-0C97-4E30-ABBC-B9327B8D237B}">
      <dsp:nvSpPr>
        <dsp:cNvPr id="0" name=""/>
        <dsp:cNvSpPr/>
      </dsp:nvSpPr>
      <dsp:spPr>
        <a:xfrm>
          <a:off x="6324400" y="2845537"/>
          <a:ext cx="836529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sp:txBody>
      <dsp:txXfrm>
        <a:off x="6338023" y="2859160"/>
        <a:ext cx="809283" cy="437881"/>
      </dsp:txXfrm>
    </dsp:sp>
    <dsp:sp modelId="{A50ACD74-835C-4190-982B-765670D097E3}">
      <dsp:nvSpPr>
        <dsp:cNvPr id="0" name=""/>
        <dsp:cNvSpPr/>
      </dsp:nvSpPr>
      <dsp:spPr>
        <a:xfrm>
          <a:off x="6696944" y="3310665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7EB03B-67E6-4BA3-B737-9FD2F38909EB}">
      <dsp:nvSpPr>
        <dsp:cNvPr id="0" name=""/>
        <dsp:cNvSpPr/>
      </dsp:nvSpPr>
      <dsp:spPr>
        <a:xfrm>
          <a:off x="6212114" y="3412008"/>
          <a:ext cx="1061100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sp:txBody>
      <dsp:txXfrm>
        <a:off x="6225737" y="3425631"/>
        <a:ext cx="1033854" cy="437881"/>
      </dsp:txXfrm>
    </dsp:sp>
    <dsp:sp modelId="{64C5707C-3740-439D-9B9E-5F859BBA2E6E}">
      <dsp:nvSpPr>
        <dsp:cNvPr id="0" name=""/>
        <dsp:cNvSpPr/>
      </dsp:nvSpPr>
      <dsp:spPr>
        <a:xfrm>
          <a:off x="7573817" y="2177724"/>
          <a:ext cx="744207" cy="101342"/>
        </a:xfrm>
        <a:custGeom>
          <a:avLst/>
          <a:gdLst/>
          <a:ahLst/>
          <a:cxnLst/>
          <a:rect l="0" t="0" r="0" b="0"/>
          <a:pathLst>
            <a:path>
              <a:moveTo>
                <a:pt x="744207" y="0"/>
              </a:moveTo>
              <a:lnTo>
                <a:pt x="744207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1F3D9-D1AB-4F46-8716-4A07EB85E03D}">
      <dsp:nvSpPr>
        <dsp:cNvPr id="0" name=""/>
        <dsp:cNvSpPr/>
      </dsp:nvSpPr>
      <dsp:spPr>
        <a:xfrm>
          <a:off x="7274940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sp:txBody>
      <dsp:txXfrm>
        <a:off x="7288563" y="2292690"/>
        <a:ext cx="570507" cy="437881"/>
      </dsp:txXfrm>
    </dsp:sp>
    <dsp:sp modelId="{D41C5868-FB53-4818-BFD5-A0F87247D228}">
      <dsp:nvSpPr>
        <dsp:cNvPr id="0" name=""/>
        <dsp:cNvSpPr/>
      </dsp:nvSpPr>
      <dsp:spPr>
        <a:xfrm>
          <a:off x="7528097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961BE-D0AF-41E4-A5BC-F6278130F7B1}">
      <dsp:nvSpPr>
        <dsp:cNvPr id="0" name=""/>
        <dsp:cNvSpPr/>
      </dsp:nvSpPr>
      <dsp:spPr>
        <a:xfrm>
          <a:off x="7274940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7288563" y="2859160"/>
        <a:ext cx="570507" cy="437881"/>
      </dsp:txXfrm>
    </dsp:sp>
    <dsp:sp modelId="{020F8FAA-BDC5-4DDF-9CEF-504B75F1394A}">
      <dsp:nvSpPr>
        <dsp:cNvPr id="0" name=""/>
        <dsp:cNvSpPr/>
      </dsp:nvSpPr>
      <dsp:spPr>
        <a:xfrm>
          <a:off x="8318025" y="2177724"/>
          <a:ext cx="115705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15705" y="50671"/>
              </a:lnTo>
              <a:lnTo>
                <a:pt x="115705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C96C71-D812-4910-89E9-AE71CB811150}">
      <dsp:nvSpPr>
        <dsp:cNvPr id="0" name=""/>
        <dsp:cNvSpPr/>
      </dsp:nvSpPr>
      <dsp:spPr>
        <a:xfrm>
          <a:off x="7986704" y="2279067"/>
          <a:ext cx="894051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sp:txBody>
      <dsp:txXfrm>
        <a:off x="8000327" y="2292690"/>
        <a:ext cx="866805" cy="437881"/>
      </dsp:txXfrm>
    </dsp:sp>
    <dsp:sp modelId="{01EB7F82-3EB0-4CBF-92B8-596A36AE562B}">
      <dsp:nvSpPr>
        <dsp:cNvPr id="0" name=""/>
        <dsp:cNvSpPr/>
      </dsp:nvSpPr>
      <dsp:spPr>
        <a:xfrm>
          <a:off x="8388010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B1E5C-F347-4EEC-8F03-01F86DDD39D7}">
      <dsp:nvSpPr>
        <dsp:cNvPr id="0" name=""/>
        <dsp:cNvSpPr/>
      </dsp:nvSpPr>
      <dsp:spPr>
        <a:xfrm>
          <a:off x="8134853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148476" y="2859160"/>
        <a:ext cx="570507" cy="437881"/>
      </dsp:txXfrm>
    </dsp:sp>
    <dsp:sp modelId="{439B323C-2D6A-4620-A452-C4B3AB935BF9}">
      <dsp:nvSpPr>
        <dsp:cNvPr id="0" name=""/>
        <dsp:cNvSpPr/>
      </dsp:nvSpPr>
      <dsp:spPr>
        <a:xfrm>
          <a:off x="8318025" y="2177724"/>
          <a:ext cx="975618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975618" y="50671"/>
              </a:lnTo>
              <a:lnTo>
                <a:pt x="975618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C933ED-1CE3-4556-999B-CFADA768F4E8}">
      <dsp:nvSpPr>
        <dsp:cNvPr id="0" name=""/>
        <dsp:cNvSpPr/>
      </dsp:nvSpPr>
      <dsp:spPr>
        <a:xfrm>
          <a:off x="8994767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sp:txBody>
      <dsp:txXfrm>
        <a:off x="9008390" y="2292690"/>
        <a:ext cx="570507" cy="437881"/>
      </dsp:txXfrm>
    </dsp:sp>
    <dsp:sp modelId="{29609F51-31F6-4ADE-964B-F9D1524B410D}">
      <dsp:nvSpPr>
        <dsp:cNvPr id="0" name=""/>
        <dsp:cNvSpPr/>
      </dsp:nvSpPr>
      <dsp:spPr>
        <a:xfrm>
          <a:off x="9247924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0FB93-2139-4F8D-9171-B9CBF5295F56}">
      <dsp:nvSpPr>
        <dsp:cNvPr id="0" name=""/>
        <dsp:cNvSpPr/>
      </dsp:nvSpPr>
      <dsp:spPr>
        <a:xfrm>
          <a:off x="8994767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008390" y="2859160"/>
        <a:ext cx="570507" cy="437881"/>
      </dsp:txXfrm>
    </dsp:sp>
    <dsp:sp modelId="{C2705960-6B5A-4F87-9557-FD073F6C5372}">
      <dsp:nvSpPr>
        <dsp:cNvPr id="0" name=""/>
        <dsp:cNvSpPr/>
      </dsp:nvSpPr>
      <dsp:spPr>
        <a:xfrm>
          <a:off x="8318025" y="2177724"/>
          <a:ext cx="168738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687383" y="50671"/>
              </a:lnTo>
              <a:lnTo>
                <a:pt x="168738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706DD-9B8A-48AC-9EC2-C4E941325E0A}">
      <dsp:nvSpPr>
        <dsp:cNvPr id="0" name=""/>
        <dsp:cNvSpPr/>
      </dsp:nvSpPr>
      <dsp:spPr>
        <a:xfrm>
          <a:off x="9706531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720154" y="2292690"/>
        <a:ext cx="570507" cy="437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2025/1/2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2025/1/2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取</a:t>
            </a:r>
            <a:r>
              <a:rPr lang="en-US" altLang="zh-TW" dirty="0"/>
              <a:t>L1norm </a:t>
            </a:r>
          </a:p>
          <a:p>
            <a:r>
              <a:rPr lang="en-US" altLang="zh-TW" dirty="0"/>
              <a:t>C</a:t>
            </a:r>
            <a:r>
              <a:rPr lang="zh-TW" altLang="en-US" dirty="0"/>
              <a:t>延遲較長 </a:t>
            </a:r>
            <a:r>
              <a:rPr lang="en-US" altLang="zh-TW" dirty="0"/>
              <a:t>(</a:t>
            </a:r>
            <a:r>
              <a:rPr lang="zh-TW" altLang="en-US" dirty="0"/>
              <a:t>並行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621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2025/1/2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 fontScale="90000"/>
          </a:bodyPr>
          <a:lstStyle/>
          <a:p>
            <a:pPr>
              <a:lnSpc>
                <a:spcPct val="125000"/>
              </a:lnSpc>
            </a:pPr>
            <a:br>
              <a:rPr lang="en-US" altLang="zh-TW" sz="4000" b="0" dirty="0"/>
            </a:br>
            <a:r>
              <a:rPr lang="zh-TW" altLang="en-US" sz="5300" dirty="0"/>
              <a:t>嵌入式影像處理</a:t>
            </a:r>
            <a:br>
              <a:rPr lang="en-US" altLang="zh-TW" sz="5300" dirty="0"/>
            </a:br>
            <a:r>
              <a:rPr lang="zh-TW" altLang="en-US" sz="4400" b="0" dirty="0"/>
              <a:t>行人偵測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532539"/>
            <a:ext cx="12696646" cy="2325461"/>
          </a:xfrm>
        </p:spPr>
        <p:txBody>
          <a:bodyPr numCol="3">
            <a:normAutofit/>
          </a:bodyPr>
          <a:lstStyle/>
          <a:p>
            <a:r>
              <a:rPr lang="zh-TW" altLang="en-US" dirty="0"/>
              <a:t>目前成員：徐紹崴、林宸毅、曾威璋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2024/12/12</a:t>
            </a:r>
          </a:p>
          <a:p>
            <a:r>
              <a:rPr lang="zh-TW" altLang="en-US" dirty="0"/>
              <a:t>開始日期：</a:t>
            </a:r>
            <a:r>
              <a:rPr lang="en-US" altLang="zh-TW" dirty="0"/>
              <a:t>2024/11/28</a:t>
            </a:r>
          </a:p>
          <a:p>
            <a:pPr algn="l"/>
            <a:r>
              <a:rPr lang="zh-TW" altLang="en-US" dirty="0"/>
              <a:t>結束日期 </a:t>
            </a:r>
            <a:r>
              <a:rPr lang="en-US" altLang="zh-TW" dirty="0"/>
              <a:t>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5BA4C2F-261D-453D-A25B-13D39BD3C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885910"/>
              </p:ext>
            </p:extLst>
          </p:nvPr>
        </p:nvGraphicFramePr>
        <p:xfrm>
          <a:off x="2032000" y="4033318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Resize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前後景分離的圖片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resize image(64*128)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將前後景分離的圖片進行縮放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縮放為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64*128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的圖片並輸出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F927E5F-18D5-473C-AFD8-5966B5843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935191"/>
              </p:ext>
            </p:extLst>
          </p:nvPr>
        </p:nvGraphicFramePr>
        <p:xfrm>
          <a:off x="2032000" y="1497501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前後景分離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原始圖片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(from DDR)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前後景分離的圖片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DDR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的圖片讀取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將行人和背景分離並找出行人所在的座標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155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5BA4C2F-261D-453D-A25B-13D39BD3C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060639"/>
              </p:ext>
            </p:extLst>
          </p:nvPr>
        </p:nvGraphicFramePr>
        <p:xfrm>
          <a:off x="2032000" y="3815204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SVM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特徵向量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五組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1:2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影像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例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:64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128)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接收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HOG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特徵向量，使用 支援向量機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(SVM)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進行分類，輸出判斷結果，標記行人所在的區域。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CD035D7-B5D7-4368-9A0A-2A1D27FFD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471655"/>
              </p:ext>
            </p:extLst>
          </p:nvPr>
        </p:nvGraphicFramePr>
        <p:xfrm>
          <a:off x="2032000" y="1497501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470694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56803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HOG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44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resize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後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(64*128)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895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特徵向量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795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Block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的大小為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16x16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像素。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Block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中每個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Cell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大小為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8x8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像素。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57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53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65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r>
              <a:rPr lang="zh-TW" altLang="en-US" dirty="0"/>
              <a:t> </a:t>
            </a:r>
            <a:r>
              <a:rPr lang="en-US" altLang="zh-TW" dirty="0"/>
              <a:t>- Video in</a:t>
            </a:r>
            <a:r>
              <a:rPr lang="zh-TW" altLang="en-US" dirty="0"/>
              <a:t>測試</a:t>
            </a:r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A2FC7490-B842-40A5-BB01-858AAFB3D65C}"/>
              </a:ext>
            </a:extLst>
          </p:cNvPr>
          <p:cNvSpPr txBox="1">
            <a:spLocks/>
          </p:cNvSpPr>
          <p:nvPr/>
        </p:nvSpPr>
        <p:spPr>
          <a:xfrm>
            <a:off x="779477" y="1227017"/>
            <a:ext cx="10574323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IP</a:t>
            </a:r>
            <a:r>
              <a:rPr lang="zh-TW" altLang="en-US" dirty="0"/>
              <a:t> </a:t>
            </a:r>
            <a:r>
              <a:rPr lang="en-US" altLang="zh-TW" dirty="0"/>
              <a:t>CAM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TVP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5150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FPGA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 VGA out  </a:t>
            </a:r>
            <a:r>
              <a:rPr lang="zh-TW" altLang="en-US" dirty="0">
                <a:sym typeface="Wingdings" panose="05000000000000000000" pitchFamily="2" charset="2"/>
              </a:rPr>
              <a:t>螢幕</a:t>
            </a:r>
            <a:endParaRPr lang="en-US" altLang="zh-TW" dirty="0">
              <a:sym typeface="Wingdings" panose="05000000000000000000" pitchFamily="2" charset="2"/>
            </a:endParaRPr>
          </a:p>
        </p:txBody>
      </p:sp>
      <p:pic>
        <p:nvPicPr>
          <p:cNvPr id="2" name="b9494a3e-f6ff-40ec-951d-ddc50857ff8f">
            <a:hlinkClick r:id="" action="ppaction://media"/>
            <a:extLst>
              <a:ext uri="{FF2B5EF4-FFF2-40B4-BE49-F238E27FC236}">
                <a16:creationId xmlns:a16="http://schemas.microsoft.com/office/drawing/2014/main" id="{AFA6416A-F9D3-44EC-9C89-5A43D87B8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9861" y="1227017"/>
            <a:ext cx="3094360" cy="550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2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1255-BAC4-7982-1734-71A82A5CB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20190A-84B8-96AB-D254-D8EAC264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zh-TW" altLang="en-US" dirty="0"/>
              <a:t>圖片規格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918158-4A6D-3341-841E-39462BC75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6" y="1851427"/>
            <a:ext cx="4450323" cy="344466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21A33A6-9C69-B894-65E1-C4A2B2376D33}"/>
              </a:ext>
            </a:extLst>
          </p:cNvPr>
          <p:cNvSpPr txBox="1"/>
          <p:nvPr/>
        </p:nvSpPr>
        <p:spPr>
          <a:xfrm>
            <a:off x="6345381" y="2262910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尺寸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:385x298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109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47E1C-DD18-0601-A3A8-8B6C5932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D852D0-81B2-6A74-1A3D-6F8E52AB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Coe </a:t>
            </a:r>
            <a:r>
              <a:rPr lang="zh-TW" altLang="en-US" dirty="0"/>
              <a:t>載入</a:t>
            </a:r>
            <a:r>
              <a:rPr lang="en-US" altLang="zh-TW" dirty="0"/>
              <a:t>bram_1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56A8EC-45FA-2E2A-EB2E-D0EE27AE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0" y="2343712"/>
            <a:ext cx="1745980" cy="239243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A710924-5BF6-7BB2-B806-663B5E81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48" y="2005500"/>
            <a:ext cx="4610036" cy="306886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66E1235-921F-84EB-F886-CC13A270D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923" y="1952345"/>
            <a:ext cx="4577617" cy="3122015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4662EAC-A96C-01FA-6517-1C7E99CE4849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1942440" y="3539930"/>
            <a:ext cx="379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AD07967-8B2B-71F4-9078-D4E46274F058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6932184" y="3513353"/>
            <a:ext cx="485739" cy="26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AAA8782-D8D3-5080-4E24-7B9B48237623}"/>
              </a:ext>
            </a:extLst>
          </p:cNvPr>
          <p:cNvSpPr txBox="1"/>
          <p:nvPr/>
        </p:nvSpPr>
        <p:spPr>
          <a:xfrm>
            <a:off x="3331767" y="5341067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選定輸出腳為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portA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D0F3FDD-6048-A2C9-8A3C-262BA90A0A38}"/>
              </a:ext>
            </a:extLst>
          </p:cNvPr>
          <p:cNvSpPr txBox="1"/>
          <p:nvPr/>
        </p:nvSpPr>
        <p:spPr>
          <a:xfrm>
            <a:off x="473364" y="5276538"/>
            <a:ext cx="125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ip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catalog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F28D959-6F64-6425-E7CA-5C13707BE014}"/>
              </a:ext>
            </a:extLst>
          </p:cNvPr>
          <p:cNvSpPr/>
          <p:nvPr/>
        </p:nvSpPr>
        <p:spPr>
          <a:xfrm>
            <a:off x="3777673" y="2456873"/>
            <a:ext cx="2493818" cy="121918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0ABFEB7-EBF5-6D18-2BC1-1E3CD1C74462}"/>
              </a:ext>
            </a:extLst>
          </p:cNvPr>
          <p:cNvSpPr/>
          <p:nvPr/>
        </p:nvSpPr>
        <p:spPr>
          <a:xfrm>
            <a:off x="7528222" y="2343712"/>
            <a:ext cx="2493818" cy="121918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D0A6CA7-239B-6222-AD88-D3D67C78D092}"/>
              </a:ext>
            </a:extLst>
          </p:cNvPr>
          <p:cNvSpPr txBox="1"/>
          <p:nvPr/>
        </p:nvSpPr>
        <p:spPr>
          <a:xfrm>
            <a:off x="8419199" y="1222147"/>
            <a:ext cx="2129686" cy="64633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Width: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寬度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(24bit)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Depth: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深度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(114732)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42AD20B-C477-1C30-CADB-F0AF0AD1ACF8}"/>
              </a:ext>
            </a:extLst>
          </p:cNvPr>
          <p:cNvCxnSpPr>
            <a:stCxn id="24" idx="2"/>
            <a:endCxn id="23" idx="0"/>
          </p:cNvCxnSpPr>
          <p:nvPr/>
        </p:nvCxnSpPr>
        <p:spPr>
          <a:xfrm flipH="1">
            <a:off x="8775131" y="1868478"/>
            <a:ext cx="708911" cy="47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6705A70-9334-108A-1113-BC24CD185246}"/>
              </a:ext>
            </a:extLst>
          </p:cNvPr>
          <p:cNvSpPr txBox="1"/>
          <p:nvPr/>
        </p:nvSpPr>
        <p:spPr>
          <a:xfrm>
            <a:off x="7528222" y="5341067"/>
            <a:ext cx="21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設定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bram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深度寬度</a:t>
            </a:r>
          </a:p>
        </p:txBody>
      </p:sp>
    </p:spTree>
    <p:extLst>
      <p:ext uri="{BB962C8B-B14F-4D97-AF65-F5344CB8AC3E}">
        <p14:creationId xmlns:p14="http://schemas.microsoft.com/office/powerpoint/2010/main" val="79346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E6E81-0CB7-7878-F48C-292AE69DA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0FA80E-E382-B781-20A1-4F1700C0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Coe </a:t>
            </a:r>
            <a:r>
              <a:rPr lang="zh-TW" altLang="en-US" dirty="0"/>
              <a:t>載入</a:t>
            </a:r>
            <a:r>
              <a:rPr lang="en-US" altLang="zh-TW" dirty="0"/>
              <a:t>bram_2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B5F44E-5102-D2A4-3F93-EA43378AE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183" y="1425856"/>
            <a:ext cx="6015180" cy="40085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301070D-77D1-A860-C0E8-F141AD751B49}"/>
              </a:ext>
            </a:extLst>
          </p:cNvPr>
          <p:cNvSpPr txBox="1"/>
          <p:nvPr/>
        </p:nvSpPr>
        <p:spPr>
          <a:xfrm>
            <a:off x="4559758" y="5775176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載入資料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檔案</a:t>
            </a:r>
          </a:p>
        </p:txBody>
      </p:sp>
    </p:spTree>
    <p:extLst>
      <p:ext uri="{BB962C8B-B14F-4D97-AF65-F5344CB8AC3E}">
        <p14:creationId xmlns:p14="http://schemas.microsoft.com/office/powerpoint/2010/main" val="1287905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2AD6D-0264-BC66-A01B-521679EA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93F24F-EF3D-F19D-E015-9BBEF86D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err="1"/>
              <a:t>bram</a:t>
            </a:r>
            <a:r>
              <a:rPr lang="en-US" altLang="zh-TW" dirty="0"/>
              <a:t> </a:t>
            </a:r>
            <a:r>
              <a:rPr lang="zh-TW" altLang="en-US" dirty="0"/>
              <a:t>讀取功能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0FB190-8133-A22B-AEE3-E86E70DFA01D}"/>
              </a:ext>
            </a:extLst>
          </p:cNvPr>
          <p:cNvSpPr txBox="1"/>
          <p:nvPr/>
        </p:nvSpPr>
        <p:spPr>
          <a:xfrm flipH="1">
            <a:off x="838200" y="1542614"/>
            <a:ext cx="304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測試波型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(33876~33881)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4FE761-2CE5-A88D-C172-2A14C3120F89}"/>
              </a:ext>
            </a:extLst>
          </p:cNvPr>
          <p:cNvSpPr txBox="1"/>
          <p:nvPr/>
        </p:nvSpPr>
        <p:spPr>
          <a:xfrm flipH="1">
            <a:off x="8656680" y="5916100"/>
            <a:ext cx="174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 COE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檔案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EA53C5-25FB-5E99-D642-B4E509CB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31" y="2193616"/>
            <a:ext cx="6212684" cy="317303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4FE0C8E-9F6A-CA30-1F38-66B970127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17" y="1727280"/>
            <a:ext cx="3152747" cy="410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73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EA69E0-7F5B-B622-FF10-B3125237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94" y="244356"/>
            <a:ext cx="10515600" cy="7200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遇到的問題</a:t>
            </a:r>
            <a:r>
              <a:rPr lang="en-US" altLang="zh-TW" dirty="0">
                <a:latin typeface="標楷體" panose="03000509000000000000" pitchFamily="65" charset="-120"/>
              </a:rPr>
              <a:t>_</a:t>
            </a:r>
            <a:r>
              <a:rPr lang="en-US" altLang="zh-TW" dirty="0" err="1">
                <a:latin typeface="標楷體" panose="03000509000000000000" pitchFamily="65" charset="-120"/>
              </a:rPr>
              <a:t>bram</a:t>
            </a:r>
            <a:endParaRPr lang="zh-TW" altLang="en-US" dirty="0">
              <a:latin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F3D1073-17C2-0D1A-08B0-E0519F71CB04}"/>
              </a:ext>
            </a:extLst>
          </p:cNvPr>
          <p:cNvSpPr txBox="1"/>
          <p:nvPr/>
        </p:nvSpPr>
        <p:spPr>
          <a:xfrm>
            <a:off x="803694" y="1370991"/>
            <a:ext cx="930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讀取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bram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addr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的輸出會無法對上輸出的值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原因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clk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導致無法對上  解決方法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調整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clk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6101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7BDB6FE-2F03-2393-9B31-4A330701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r>
              <a:rPr lang="zh-TW" altLang="en-US" dirty="0"/>
              <a:t>分析</a:t>
            </a:r>
          </a:p>
        </p:txBody>
      </p:sp>
      <p:sp>
        <p:nvSpPr>
          <p:cNvPr id="10" name="流程圖: 接點 9">
            <a:extLst>
              <a:ext uri="{FF2B5EF4-FFF2-40B4-BE49-F238E27FC236}">
                <a16:creationId xmlns:a16="http://schemas.microsoft.com/office/drawing/2014/main" id="{5292AE94-5AF4-F021-867C-CE8F554BBD4B}"/>
              </a:ext>
            </a:extLst>
          </p:cNvPr>
          <p:cNvSpPr/>
          <p:nvPr/>
        </p:nvSpPr>
        <p:spPr>
          <a:xfrm>
            <a:off x="2170526" y="3337705"/>
            <a:ext cx="802257" cy="80225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流程圖: 接點 11">
            <a:extLst>
              <a:ext uri="{FF2B5EF4-FFF2-40B4-BE49-F238E27FC236}">
                <a16:creationId xmlns:a16="http://schemas.microsoft.com/office/drawing/2014/main" id="{28E18101-119A-A90D-5D28-8861FF2CE67D}"/>
              </a:ext>
            </a:extLst>
          </p:cNvPr>
          <p:cNvSpPr/>
          <p:nvPr/>
        </p:nvSpPr>
        <p:spPr>
          <a:xfrm>
            <a:off x="5421642" y="3238519"/>
            <a:ext cx="802257" cy="80225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流程圖: 接點 13">
            <a:extLst>
              <a:ext uri="{FF2B5EF4-FFF2-40B4-BE49-F238E27FC236}">
                <a16:creationId xmlns:a16="http://schemas.microsoft.com/office/drawing/2014/main" id="{E5F44FA3-2237-2748-D5DF-01A83D1F7C8E}"/>
              </a:ext>
            </a:extLst>
          </p:cNvPr>
          <p:cNvSpPr/>
          <p:nvPr/>
        </p:nvSpPr>
        <p:spPr>
          <a:xfrm>
            <a:off x="8979624" y="3238883"/>
            <a:ext cx="802257" cy="802256"/>
          </a:xfrm>
          <a:prstGeom prst="flowChartConnector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3A76B29-F663-2CF7-8F07-F60D7F25FC7D}"/>
              </a:ext>
            </a:extLst>
          </p:cNvPr>
          <p:cNvSpPr txBox="1"/>
          <p:nvPr/>
        </p:nvSpPr>
        <p:spPr>
          <a:xfrm>
            <a:off x="9336292" y="4410240"/>
            <a:ext cx="456337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A:Preprocessing (</a:t>
            </a:r>
            <a:r>
              <a:rPr lang="zh-TW" altLang="en-US" sz="1100" dirty="0"/>
              <a:t>前處理</a:t>
            </a:r>
            <a:r>
              <a:rPr lang="en-US" altLang="zh-TW" sz="1100" dirty="0"/>
              <a:t>)</a:t>
            </a:r>
            <a:r>
              <a:rPr lang="zh-TW" altLang="en-US" sz="1100" dirty="0"/>
              <a:t> </a:t>
            </a:r>
            <a:r>
              <a:rPr lang="zh-TW" altLang="en-US" sz="1100" dirty="0">
                <a:solidFill>
                  <a:srgbClr val="FF0000"/>
                </a:solidFill>
              </a:rPr>
              <a:t>軟體做運算</a:t>
            </a:r>
            <a:endParaRPr lang="en-US" altLang="zh-TW" sz="1100" dirty="0">
              <a:solidFill>
                <a:srgbClr val="FF0000"/>
              </a:solidFill>
            </a:endParaRPr>
          </a:p>
          <a:p>
            <a:r>
              <a:rPr lang="en-US" altLang="zh-TW" sz="1100" dirty="0"/>
              <a:t>B:Calculate Gradient Images</a:t>
            </a:r>
            <a:r>
              <a:rPr lang="zh-TW" altLang="en-US" sz="1100" dirty="0"/>
              <a:t> </a:t>
            </a:r>
            <a:r>
              <a:rPr lang="en-US" altLang="zh-TW" sz="1100" dirty="0"/>
              <a:t>SOBEL </a:t>
            </a:r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計算梯度影像</a:t>
            </a:r>
            <a:r>
              <a:rPr lang="en-US" altLang="zh-TW" sz="1100" dirty="0"/>
              <a:t>)</a:t>
            </a:r>
          </a:p>
          <a:p>
            <a:r>
              <a:rPr lang="en-US" altLang="zh-TW" sz="1100" dirty="0"/>
              <a:t>C:Calculate Histogram of Gradients</a:t>
            </a:r>
          </a:p>
          <a:p>
            <a:r>
              <a:rPr lang="en-US" altLang="zh-TW" sz="1100" dirty="0"/>
              <a:t> (</a:t>
            </a:r>
            <a:r>
              <a:rPr lang="zh-TW" altLang="en-US" sz="1100" dirty="0"/>
              <a:t>梯度方向直方圖</a:t>
            </a:r>
            <a:r>
              <a:rPr lang="en-US" altLang="zh-TW" sz="1100" dirty="0"/>
              <a:t>)</a:t>
            </a:r>
          </a:p>
          <a:p>
            <a:r>
              <a:rPr lang="en-US" altLang="zh-TW" sz="1100" dirty="0"/>
              <a:t>D:Block Normalization </a:t>
            </a:r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區塊正規化</a:t>
            </a:r>
            <a:r>
              <a:rPr lang="en-US" altLang="zh-TW" sz="1100" dirty="0"/>
              <a:t>)</a:t>
            </a:r>
          </a:p>
          <a:p>
            <a:r>
              <a:rPr lang="en-US" altLang="zh-TW" sz="1100" dirty="0"/>
              <a:t>E:Calculate HOG Feature Vector </a:t>
            </a:r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生成 </a:t>
            </a:r>
            <a:r>
              <a:rPr lang="en-US" altLang="zh-TW" sz="1100" dirty="0"/>
              <a:t>HOG </a:t>
            </a:r>
            <a:r>
              <a:rPr lang="zh-TW" altLang="en-US" sz="1100" dirty="0"/>
              <a:t>特徵向量</a:t>
            </a:r>
            <a:r>
              <a:rPr lang="en-US" altLang="zh-TW" sz="1100" dirty="0"/>
              <a:t>)</a:t>
            </a:r>
            <a:endParaRPr lang="zh-TW" altLang="en-US" sz="1100" dirty="0"/>
          </a:p>
          <a:p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A6ACC47-79BE-A236-642B-8F040FEBD290}"/>
              </a:ext>
            </a:extLst>
          </p:cNvPr>
          <p:cNvCxnSpPr>
            <a:cxnSpLocks/>
            <a:stCxn id="10" idx="6"/>
            <a:endCxn id="54" idx="2"/>
          </p:cNvCxnSpPr>
          <p:nvPr/>
        </p:nvCxnSpPr>
        <p:spPr>
          <a:xfrm flipV="1">
            <a:off x="2972783" y="3327204"/>
            <a:ext cx="436305" cy="411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流程圖: 接點 53">
            <a:extLst>
              <a:ext uri="{FF2B5EF4-FFF2-40B4-BE49-F238E27FC236}">
                <a16:creationId xmlns:a16="http://schemas.microsoft.com/office/drawing/2014/main" id="{8F30EC30-0E45-1D8E-9D40-7B25977881EA}"/>
              </a:ext>
            </a:extLst>
          </p:cNvPr>
          <p:cNvSpPr/>
          <p:nvPr/>
        </p:nvSpPr>
        <p:spPr>
          <a:xfrm>
            <a:off x="3409088" y="3057204"/>
            <a:ext cx="540000" cy="5400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</a:rPr>
              <a:t>g</a:t>
            </a:r>
            <a:r>
              <a:rPr lang="en-US" altLang="zh-TW" sz="1200" baseline="-25000" dirty="0" err="1">
                <a:solidFill>
                  <a:schemeClr val="tx1"/>
                </a:solidFill>
              </a:rPr>
              <a:t>y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流程圖: 接點 58">
            <a:extLst>
              <a:ext uri="{FF2B5EF4-FFF2-40B4-BE49-F238E27FC236}">
                <a16:creationId xmlns:a16="http://schemas.microsoft.com/office/drawing/2014/main" id="{A94E0E28-8914-1B6E-B01F-C16F55EECE55}"/>
              </a:ext>
            </a:extLst>
          </p:cNvPr>
          <p:cNvSpPr/>
          <p:nvPr/>
        </p:nvSpPr>
        <p:spPr>
          <a:xfrm>
            <a:off x="3392076" y="3796001"/>
            <a:ext cx="540000" cy="5400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</a:rPr>
              <a:t>g</a:t>
            </a:r>
            <a:r>
              <a:rPr lang="en-US" altLang="zh-TW" sz="1200" baseline="-25000" dirty="0" err="1">
                <a:solidFill>
                  <a:schemeClr val="tx1"/>
                </a:solidFill>
              </a:rPr>
              <a:t>x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0" name="流程圖: 接點 59">
            <a:extLst>
              <a:ext uri="{FF2B5EF4-FFF2-40B4-BE49-F238E27FC236}">
                <a16:creationId xmlns:a16="http://schemas.microsoft.com/office/drawing/2014/main" id="{B3888A43-2B83-3E89-C848-C18EED736141}"/>
              </a:ext>
            </a:extLst>
          </p:cNvPr>
          <p:cNvSpPr/>
          <p:nvPr/>
        </p:nvSpPr>
        <p:spPr>
          <a:xfrm>
            <a:off x="4420723" y="3796944"/>
            <a:ext cx="540000" cy="5400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zh-TW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θ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流程圖: 接點 61">
            <a:extLst>
              <a:ext uri="{FF2B5EF4-FFF2-40B4-BE49-F238E27FC236}">
                <a16:creationId xmlns:a16="http://schemas.microsoft.com/office/drawing/2014/main" id="{7EBD5E71-A57A-0072-3544-A79B5C13F693}"/>
              </a:ext>
            </a:extLst>
          </p:cNvPr>
          <p:cNvSpPr/>
          <p:nvPr/>
        </p:nvSpPr>
        <p:spPr>
          <a:xfrm>
            <a:off x="4408458" y="3061432"/>
            <a:ext cx="540000" cy="5400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g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44356802-ECB0-8582-8CD8-A2AEB01B5BE2}"/>
              </a:ext>
            </a:extLst>
          </p:cNvPr>
          <p:cNvCxnSpPr>
            <a:cxnSpLocks/>
            <a:stCxn id="54" idx="6"/>
            <a:endCxn id="60" idx="1"/>
          </p:cNvCxnSpPr>
          <p:nvPr/>
        </p:nvCxnSpPr>
        <p:spPr>
          <a:xfrm>
            <a:off x="3949088" y="3327204"/>
            <a:ext cx="550716" cy="54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87D2B4B-1CA5-1F44-365D-233C50006CCB}"/>
              </a:ext>
            </a:extLst>
          </p:cNvPr>
          <p:cNvCxnSpPr>
            <a:cxnSpLocks/>
            <a:stCxn id="59" idx="6"/>
            <a:endCxn id="62" idx="3"/>
          </p:cNvCxnSpPr>
          <p:nvPr/>
        </p:nvCxnSpPr>
        <p:spPr>
          <a:xfrm flipV="1">
            <a:off x="3932076" y="3522351"/>
            <a:ext cx="555463" cy="54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26B514D9-1F87-C7E0-5E77-E6AB053B9F37}"/>
              </a:ext>
            </a:extLst>
          </p:cNvPr>
          <p:cNvCxnSpPr>
            <a:stCxn id="54" idx="6"/>
            <a:endCxn id="62" idx="2"/>
          </p:cNvCxnSpPr>
          <p:nvPr/>
        </p:nvCxnSpPr>
        <p:spPr>
          <a:xfrm>
            <a:off x="3949088" y="3327204"/>
            <a:ext cx="459370" cy="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3374F434-2C7D-2C51-E9E8-268D62693C0D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3935999" y="4065458"/>
            <a:ext cx="484724" cy="1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8D8CB31D-A4BB-7215-0C2A-C24188CCF6BD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>
          <a:xfrm>
            <a:off x="4948458" y="3331432"/>
            <a:ext cx="473184" cy="30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E00490F4-C5BE-D9F6-3419-70BDA5C70D8D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>
          <a:xfrm flipV="1">
            <a:off x="4960723" y="3639647"/>
            <a:ext cx="460919" cy="427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6F46EB80-4EB0-AD91-E294-32DF16137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439" y="4733596"/>
            <a:ext cx="1245748" cy="973240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347E957-FAE7-8620-BD88-785FB4B7F2F9}"/>
              </a:ext>
            </a:extLst>
          </p:cNvPr>
          <p:cNvCxnSpPr>
            <a:cxnSpLocks/>
            <a:stCxn id="10" idx="6"/>
            <a:endCxn id="59" idx="2"/>
          </p:cNvCxnSpPr>
          <p:nvPr/>
        </p:nvCxnSpPr>
        <p:spPr>
          <a:xfrm>
            <a:off x="2972783" y="3738833"/>
            <a:ext cx="419293" cy="32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流程圖: 接點 27">
            <a:extLst>
              <a:ext uri="{FF2B5EF4-FFF2-40B4-BE49-F238E27FC236}">
                <a16:creationId xmlns:a16="http://schemas.microsoft.com/office/drawing/2014/main" id="{15251508-1B19-378E-E8D0-2457DCA5ED81}"/>
              </a:ext>
            </a:extLst>
          </p:cNvPr>
          <p:cNvSpPr/>
          <p:nvPr/>
        </p:nvSpPr>
        <p:spPr>
          <a:xfrm>
            <a:off x="7223269" y="3372339"/>
            <a:ext cx="540000" cy="54000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v</a:t>
            </a:r>
            <a:r>
              <a:rPr lang="en-US" altLang="zh-TW" sz="900" dirty="0">
                <a:solidFill>
                  <a:schemeClr val="tx1"/>
                </a:solidFill>
              </a:rPr>
              <a:t>2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0CE64681-73F6-01E6-BCBA-5D812D9649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943" r="56279"/>
          <a:stretch/>
        </p:blipFill>
        <p:spPr>
          <a:xfrm>
            <a:off x="7008453" y="5220216"/>
            <a:ext cx="1164992" cy="632918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D843B59-8F92-1333-0423-E7E082C6B210}"/>
              </a:ext>
            </a:extLst>
          </p:cNvPr>
          <p:cNvCxnSpPr>
            <a:cxnSpLocks/>
            <a:stCxn id="12" idx="6"/>
            <a:endCxn id="28" idx="2"/>
          </p:cNvCxnSpPr>
          <p:nvPr/>
        </p:nvCxnSpPr>
        <p:spPr>
          <a:xfrm>
            <a:off x="6223899" y="3639647"/>
            <a:ext cx="999370" cy="2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652666DD-E123-6429-C151-11DC7C8D411E}"/>
              </a:ext>
            </a:extLst>
          </p:cNvPr>
          <p:cNvCxnSpPr>
            <a:cxnSpLocks/>
            <a:stCxn id="28" idx="6"/>
            <a:endCxn id="14" idx="2"/>
          </p:cNvCxnSpPr>
          <p:nvPr/>
        </p:nvCxnSpPr>
        <p:spPr>
          <a:xfrm flipV="1">
            <a:off x="7763269" y="3640011"/>
            <a:ext cx="1216355" cy="2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流程圖: 接點 103">
            <a:extLst>
              <a:ext uri="{FF2B5EF4-FFF2-40B4-BE49-F238E27FC236}">
                <a16:creationId xmlns:a16="http://schemas.microsoft.com/office/drawing/2014/main" id="{9C037B41-B646-B36F-C246-6E69C09E688C}"/>
              </a:ext>
            </a:extLst>
          </p:cNvPr>
          <p:cNvSpPr/>
          <p:nvPr/>
        </p:nvSpPr>
        <p:spPr>
          <a:xfrm>
            <a:off x="2153481" y="1800288"/>
            <a:ext cx="802257" cy="80225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5" name="流程圖: 接點 104">
            <a:extLst>
              <a:ext uri="{FF2B5EF4-FFF2-40B4-BE49-F238E27FC236}">
                <a16:creationId xmlns:a16="http://schemas.microsoft.com/office/drawing/2014/main" id="{030B35C2-4429-7D1A-45FC-ADB0CF7EB53E}"/>
              </a:ext>
            </a:extLst>
          </p:cNvPr>
          <p:cNvSpPr/>
          <p:nvPr/>
        </p:nvSpPr>
        <p:spPr>
          <a:xfrm>
            <a:off x="5421642" y="1796613"/>
            <a:ext cx="802257" cy="80225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6" name="流程圖: 接點 105">
            <a:extLst>
              <a:ext uri="{FF2B5EF4-FFF2-40B4-BE49-F238E27FC236}">
                <a16:creationId xmlns:a16="http://schemas.microsoft.com/office/drawing/2014/main" id="{9322986D-DCB8-E5CE-2880-F4EF43DF204B}"/>
              </a:ext>
            </a:extLst>
          </p:cNvPr>
          <p:cNvSpPr/>
          <p:nvPr/>
        </p:nvSpPr>
        <p:spPr>
          <a:xfrm>
            <a:off x="8979624" y="1790018"/>
            <a:ext cx="802257" cy="802256"/>
          </a:xfrm>
          <a:prstGeom prst="flowChartConnector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5C913924-E50F-924A-CC2F-69C033A4C171}"/>
              </a:ext>
            </a:extLst>
          </p:cNvPr>
          <p:cNvCxnSpPr>
            <a:cxnSpLocks/>
            <a:stCxn id="130" idx="6"/>
            <a:endCxn id="106" idx="2"/>
          </p:cNvCxnSpPr>
          <p:nvPr/>
        </p:nvCxnSpPr>
        <p:spPr>
          <a:xfrm flipV="1">
            <a:off x="7819215" y="2191146"/>
            <a:ext cx="1160409" cy="1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流程圖: 接點 128">
            <a:extLst>
              <a:ext uri="{FF2B5EF4-FFF2-40B4-BE49-F238E27FC236}">
                <a16:creationId xmlns:a16="http://schemas.microsoft.com/office/drawing/2014/main" id="{A82B34B7-56F5-0A80-46D9-14D990963606}"/>
              </a:ext>
            </a:extLst>
          </p:cNvPr>
          <p:cNvSpPr/>
          <p:nvPr/>
        </p:nvSpPr>
        <p:spPr>
          <a:xfrm>
            <a:off x="3835567" y="1800288"/>
            <a:ext cx="802257" cy="802256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0" name="流程圖: 接點 129">
            <a:extLst>
              <a:ext uri="{FF2B5EF4-FFF2-40B4-BE49-F238E27FC236}">
                <a16:creationId xmlns:a16="http://schemas.microsoft.com/office/drawing/2014/main" id="{813BAF43-7CD6-1620-418A-AEB90ED8A62E}"/>
              </a:ext>
            </a:extLst>
          </p:cNvPr>
          <p:cNvSpPr/>
          <p:nvPr/>
        </p:nvSpPr>
        <p:spPr>
          <a:xfrm>
            <a:off x="7016958" y="1791320"/>
            <a:ext cx="802257" cy="802256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25C41381-7087-4955-5F8B-648C21D283FE}"/>
              </a:ext>
            </a:extLst>
          </p:cNvPr>
          <p:cNvCxnSpPr>
            <a:cxnSpLocks/>
            <a:stCxn id="104" idx="6"/>
            <a:endCxn id="129" idx="2"/>
          </p:cNvCxnSpPr>
          <p:nvPr/>
        </p:nvCxnSpPr>
        <p:spPr>
          <a:xfrm>
            <a:off x="2955738" y="2201416"/>
            <a:ext cx="87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5764E7D9-86A5-E3EF-8089-47D19C51B926}"/>
              </a:ext>
            </a:extLst>
          </p:cNvPr>
          <p:cNvCxnSpPr>
            <a:cxnSpLocks/>
            <a:stCxn id="105" idx="6"/>
            <a:endCxn id="130" idx="2"/>
          </p:cNvCxnSpPr>
          <p:nvPr/>
        </p:nvCxnSpPr>
        <p:spPr>
          <a:xfrm flipV="1">
            <a:off x="6223899" y="2192448"/>
            <a:ext cx="793059" cy="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8EA1AF81-116C-A8B7-87C4-4C2BD65E0E6B}"/>
              </a:ext>
            </a:extLst>
          </p:cNvPr>
          <p:cNvCxnSpPr>
            <a:cxnSpLocks/>
            <a:stCxn id="129" idx="6"/>
            <a:endCxn id="105" idx="2"/>
          </p:cNvCxnSpPr>
          <p:nvPr/>
        </p:nvCxnSpPr>
        <p:spPr>
          <a:xfrm flipV="1">
            <a:off x="4637824" y="2197741"/>
            <a:ext cx="783818" cy="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2" name="文字方塊 191">
            <a:extLst>
              <a:ext uri="{FF2B5EF4-FFF2-40B4-BE49-F238E27FC236}">
                <a16:creationId xmlns:a16="http://schemas.microsoft.com/office/drawing/2014/main" id="{C6FA682C-EF6D-A813-F15A-06EA6E7F3037}"/>
              </a:ext>
            </a:extLst>
          </p:cNvPr>
          <p:cNvSpPr txBox="1"/>
          <p:nvPr/>
        </p:nvSpPr>
        <p:spPr>
          <a:xfrm>
            <a:off x="6911270" y="4457016"/>
            <a:ext cx="1388040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V</a:t>
            </a:r>
            <a:r>
              <a:rPr lang="en-US" altLang="zh-TW" sz="8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200" dirty="0">
                <a:solidFill>
                  <a:schemeClr val="tx1"/>
                </a:solidFill>
                <a:latin typeface="+mj-ea"/>
                <a:ea typeface="+mj-ea"/>
              </a:rPr>
              <a:t>正規化前向量</a:t>
            </a:r>
            <a:endParaRPr lang="en-US" altLang="zh-TW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V</a:t>
            </a:r>
            <a:r>
              <a:rPr lang="en-US" altLang="zh-TW" sz="800" dirty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200" dirty="0">
                <a:solidFill>
                  <a:schemeClr val="tx1"/>
                </a:solidFill>
                <a:latin typeface="+mj-ea"/>
                <a:ea typeface="+mj-ea"/>
              </a:rPr>
              <a:t>正規化後向量</a:t>
            </a:r>
            <a:endParaRPr lang="en-US" altLang="zh-TW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l-GR" sz="1200" dirty="0">
                <a:solidFill>
                  <a:schemeClr val="tx1"/>
                </a:solidFill>
              </a:rPr>
              <a:t>𝜀</a:t>
            </a:r>
            <a:r>
              <a:rPr lang="zh-TW" altLang="en-US" sz="1200" dirty="0">
                <a:solidFill>
                  <a:schemeClr val="tx1"/>
                </a:solidFill>
              </a:rPr>
              <a:t> </a:t>
            </a:r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200" dirty="0">
                <a:latin typeface="+mj-ea"/>
                <a:ea typeface="+mj-ea"/>
              </a:rPr>
              <a:t>非零常數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023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5B1262D-9054-0B38-30BD-5610BD34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 IP</a:t>
            </a:r>
            <a:endParaRPr lang="zh-TW" altLang="en-US" dirty="0"/>
          </a:p>
        </p:txBody>
      </p:sp>
      <p:sp>
        <p:nvSpPr>
          <p:cNvPr id="19" name="流程圖: 接點 18">
            <a:extLst>
              <a:ext uri="{FF2B5EF4-FFF2-40B4-BE49-F238E27FC236}">
                <a16:creationId xmlns:a16="http://schemas.microsoft.com/office/drawing/2014/main" id="{FCA46E12-3430-A2AA-70A9-F7F7B820B60A}"/>
              </a:ext>
            </a:extLst>
          </p:cNvPr>
          <p:cNvSpPr/>
          <p:nvPr/>
        </p:nvSpPr>
        <p:spPr>
          <a:xfrm>
            <a:off x="1204669" y="4566593"/>
            <a:ext cx="681133" cy="66468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流程圖: 接點 19">
            <a:extLst>
              <a:ext uri="{FF2B5EF4-FFF2-40B4-BE49-F238E27FC236}">
                <a16:creationId xmlns:a16="http://schemas.microsoft.com/office/drawing/2014/main" id="{2D5FA162-B9B5-DD21-5857-4400B109DF92}"/>
              </a:ext>
            </a:extLst>
          </p:cNvPr>
          <p:cNvSpPr/>
          <p:nvPr/>
        </p:nvSpPr>
        <p:spPr>
          <a:xfrm>
            <a:off x="4839775" y="4566593"/>
            <a:ext cx="681133" cy="664685"/>
          </a:xfrm>
          <a:prstGeom prst="flowChartConnector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流程圖: 接點 21">
            <a:extLst>
              <a:ext uri="{FF2B5EF4-FFF2-40B4-BE49-F238E27FC236}">
                <a16:creationId xmlns:a16="http://schemas.microsoft.com/office/drawing/2014/main" id="{A0A29EBC-4A51-5AB7-F04D-E8418A869E80}"/>
              </a:ext>
            </a:extLst>
          </p:cNvPr>
          <p:cNvSpPr/>
          <p:nvPr/>
        </p:nvSpPr>
        <p:spPr>
          <a:xfrm>
            <a:off x="1204668" y="2140214"/>
            <a:ext cx="681133" cy="664685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流程圖: 接點 22">
            <a:extLst>
              <a:ext uri="{FF2B5EF4-FFF2-40B4-BE49-F238E27FC236}">
                <a16:creationId xmlns:a16="http://schemas.microsoft.com/office/drawing/2014/main" id="{E2C21CC2-E8B7-0533-5C00-4FC24FAFD7AD}"/>
              </a:ext>
            </a:extLst>
          </p:cNvPr>
          <p:cNvSpPr/>
          <p:nvPr/>
        </p:nvSpPr>
        <p:spPr>
          <a:xfrm>
            <a:off x="4839775" y="2104283"/>
            <a:ext cx="681133" cy="664685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AA81ED9-4881-F854-3011-445783EE2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296" y="1752955"/>
            <a:ext cx="1569060" cy="119896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1C5E04F7-2521-4E35-7DF3-51D81CB0B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690" y="4306930"/>
            <a:ext cx="1570562" cy="1023848"/>
          </a:xfrm>
          <a:prstGeom prst="rect">
            <a:avLst/>
          </a:prstGeom>
        </p:spPr>
      </p:pic>
      <p:pic>
        <p:nvPicPr>
          <p:cNvPr id="28" name="內容版面配置區 3">
            <a:extLst>
              <a:ext uri="{FF2B5EF4-FFF2-40B4-BE49-F238E27FC236}">
                <a16:creationId xmlns:a16="http://schemas.microsoft.com/office/drawing/2014/main" id="{B607DC6F-A531-FEF2-F0A7-6C882B5D1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4136"/>
          <a:stretch/>
        </p:blipFill>
        <p:spPr>
          <a:xfrm>
            <a:off x="6011584" y="1888135"/>
            <a:ext cx="1777092" cy="1063782"/>
          </a:xfrm>
          <a:prstGeom prst="rect">
            <a:avLst/>
          </a:prstGeom>
        </p:spPr>
      </p:pic>
      <p:pic>
        <p:nvPicPr>
          <p:cNvPr id="29" name="內容版面配置區 4">
            <a:extLst>
              <a:ext uri="{FF2B5EF4-FFF2-40B4-BE49-F238E27FC236}">
                <a16:creationId xmlns:a16="http://schemas.microsoft.com/office/drawing/2014/main" id="{8F2C398B-297B-972E-2A0C-15E9FFC8D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585" y="4302150"/>
            <a:ext cx="1882432" cy="1063782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F0776DC1-AC43-B48D-BF28-97D131D1F201}"/>
              </a:ext>
            </a:extLst>
          </p:cNvPr>
          <p:cNvSpPr txBox="1"/>
          <p:nvPr/>
        </p:nvSpPr>
        <p:spPr>
          <a:xfrm>
            <a:off x="8959175" y="4644815"/>
            <a:ext cx="2394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cellSize</a:t>
            </a:r>
            <a:r>
              <a:rPr lang="en-US" altLang="zh-TW" dirty="0"/>
              <a:t> = 8</a:t>
            </a:r>
          </a:p>
          <a:p>
            <a:r>
              <a:rPr lang="en-US" altLang="zh-TW" dirty="0" err="1"/>
              <a:t>blockSize</a:t>
            </a:r>
            <a:r>
              <a:rPr lang="en-US" altLang="zh-TW" dirty="0"/>
              <a:t> = 16</a:t>
            </a:r>
          </a:p>
          <a:p>
            <a:r>
              <a:rPr lang="en-US" altLang="zh-TW" dirty="0" err="1"/>
              <a:t>binNum</a:t>
            </a:r>
            <a:r>
              <a:rPr lang="en-US" altLang="zh-TW" dirty="0"/>
              <a:t> = 9</a:t>
            </a:r>
          </a:p>
          <a:p>
            <a:r>
              <a:rPr lang="en-US" altLang="zh-TW" dirty="0" err="1"/>
              <a:t>windowXSize</a:t>
            </a:r>
            <a:r>
              <a:rPr lang="en-US" altLang="zh-TW" dirty="0"/>
              <a:t> = 64</a:t>
            </a:r>
          </a:p>
          <a:p>
            <a:r>
              <a:rPr lang="en-US" altLang="zh-TW" dirty="0" err="1"/>
              <a:t>windowYSize</a:t>
            </a:r>
            <a:r>
              <a:rPr lang="en-US" altLang="zh-TW" dirty="0"/>
              <a:t> = 128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64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進度統整</a:t>
            </a:r>
          </a:p>
        </p:txBody>
      </p:sp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A378B30B-4458-4F5F-A010-843A622DFCA2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dirty="0"/>
              <a:t>十二月：</a:t>
            </a:r>
            <a:endParaRPr lang="en-US" altLang="zh-TW" b="1" dirty="0"/>
          </a:p>
          <a:p>
            <a:pPr marL="0" lvl="1" indent="0">
              <a:buNone/>
            </a:pPr>
            <a:endParaRPr lang="en-US" altLang="zh-TW" dirty="0"/>
          </a:p>
          <a:p>
            <a:pPr marL="0" lvl="1" indent="0">
              <a:buNone/>
            </a:pPr>
            <a:r>
              <a:rPr lang="en-US" altLang="zh-TW" b="1" dirty="0"/>
              <a:t>2024/11/29~2024/12/5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需求分析、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breakdown</a:t>
            </a:r>
          </a:p>
          <a:p>
            <a:endParaRPr lang="en-US" altLang="zh-TW" dirty="0"/>
          </a:p>
          <a:p>
            <a:pPr marL="0" lvl="1" indent="0">
              <a:buNone/>
            </a:pPr>
            <a:r>
              <a:rPr lang="en-US" altLang="zh-TW" b="1" dirty="0"/>
              <a:t>2024/12/5~2024/12/12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r>
              <a:rPr lang="zh-TW" altLang="en-US" dirty="0"/>
              <a:t>架構圖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3A4D2E-3E55-009E-8D5F-6FA243C1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HOG_bram</a:t>
            </a:r>
            <a:r>
              <a:rPr lang="zh-TW" altLang="en-US" dirty="0"/>
              <a:t>讀取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1BA1E4-52A1-BFEA-A054-BC9F66611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412" y="1657534"/>
            <a:ext cx="8031176" cy="453761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D32C313-D4E3-3134-58F2-8937C8AC4330}"/>
              </a:ext>
            </a:extLst>
          </p:cNvPr>
          <p:cNvSpPr txBox="1"/>
          <p:nvPr/>
        </p:nvSpPr>
        <p:spPr>
          <a:xfrm>
            <a:off x="838200" y="1257300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原本的架構</a:t>
            </a:r>
          </a:p>
        </p:txBody>
      </p:sp>
    </p:spTree>
    <p:extLst>
      <p:ext uri="{BB962C8B-B14F-4D97-AF65-F5344CB8AC3E}">
        <p14:creationId xmlns:p14="http://schemas.microsoft.com/office/powerpoint/2010/main" val="2947107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85F44-02A9-7B4A-ED3D-ADB042DC1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F7BA1-A29B-9661-23D1-8CE63A4A1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HOG_bram</a:t>
            </a:r>
            <a:r>
              <a:rPr lang="zh-TW" altLang="en-US" dirty="0"/>
              <a:t>讀取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3497E52-27D5-0F94-6D6A-F5549351AFEE}"/>
              </a:ext>
            </a:extLst>
          </p:cNvPr>
          <p:cNvSpPr txBox="1"/>
          <p:nvPr/>
        </p:nvSpPr>
        <p:spPr>
          <a:xfrm>
            <a:off x="838200" y="1309105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修改後架構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BEA7B7F-7267-7142-C041-1D9034A2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436" y="3044272"/>
            <a:ext cx="4258269" cy="161947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4816D35-B0F1-EF77-6260-2D01B6926C6A}"/>
              </a:ext>
            </a:extLst>
          </p:cNvPr>
          <p:cNvSpPr/>
          <p:nvPr/>
        </p:nvSpPr>
        <p:spPr>
          <a:xfrm>
            <a:off x="4607764" y="2953736"/>
            <a:ext cx="239398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ADD2C3-3DAD-14EB-849C-19D8EFCBE7FA}"/>
              </a:ext>
            </a:extLst>
          </p:cNvPr>
          <p:cNvSpPr txBox="1"/>
          <p:nvPr/>
        </p:nvSpPr>
        <p:spPr>
          <a:xfrm>
            <a:off x="4464841" y="2323693"/>
            <a:ext cx="2679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新增</a:t>
            </a:r>
            <a:r>
              <a:rPr lang="en-US" altLang="zh-TW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top</a:t>
            </a:r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層</a:t>
            </a:r>
            <a:endParaRPr lang="en-US" altLang="zh-TW" sz="1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呼叫</a:t>
            </a:r>
            <a:r>
              <a:rPr lang="en-US" altLang="zh-TW" sz="1600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blockRAM</a:t>
            </a:r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及原</a:t>
            </a:r>
            <a:r>
              <a:rPr lang="en-US" altLang="zh-TW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endParaRPr lang="zh-TW" altLang="en-US" sz="1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7556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705DC-5C6B-6E09-AF12-8F230E37D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780C2A-9F68-7027-86B2-07318319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HOG_bram</a:t>
            </a:r>
            <a:r>
              <a:rPr lang="zh-TW" altLang="en-US" dirty="0"/>
              <a:t>讀取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55433B6-A0F6-259E-4DA2-8159C6490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39" y="2446878"/>
            <a:ext cx="5179251" cy="2387662"/>
          </a:xfrm>
          <a:prstGeom prst="rect">
            <a:avLst/>
          </a:prstGeom>
        </p:spPr>
      </p:pic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id="{4B156CE3-A674-DCFC-9F41-BBCC8FD369A1}"/>
              </a:ext>
            </a:extLst>
          </p:cNvPr>
          <p:cNvSpPr txBox="1">
            <a:spLocks/>
          </p:cNvSpPr>
          <p:nvPr/>
        </p:nvSpPr>
        <p:spPr>
          <a:xfrm>
            <a:off x="838200" y="1391285"/>
            <a:ext cx="3380117" cy="439500"/>
          </a:xfrm>
          <a:prstGeom prst="rect">
            <a:avLst/>
          </a:prstGeom>
        </p:spPr>
        <p:txBody>
          <a:bodyPr/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透過測試程式寫出</a:t>
            </a:r>
            <a:r>
              <a:rPr lang="en-US" altLang="zh-TW"/>
              <a:t>CSV</a:t>
            </a:r>
            <a:endParaRPr lang="zh-TW" altLang="en-US" dirty="0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69FF30A1-B873-0D00-AC79-989075AFCD1D}"/>
              </a:ext>
            </a:extLst>
          </p:cNvPr>
          <p:cNvSpPr/>
          <p:nvPr/>
        </p:nvSpPr>
        <p:spPr>
          <a:xfrm>
            <a:off x="1140718" y="5613135"/>
            <a:ext cx="162962" cy="162963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4D9224-4E21-2045-5366-087802FAA890}"/>
              </a:ext>
            </a:extLst>
          </p:cNvPr>
          <p:cNvSpPr txBox="1"/>
          <p:nvPr/>
        </p:nvSpPr>
        <p:spPr>
          <a:xfrm>
            <a:off x="1222199" y="5509950"/>
            <a:ext cx="129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讀取過程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1BBF6A08-42A1-6BDA-FA44-9CA78E954C89}"/>
              </a:ext>
            </a:extLst>
          </p:cNvPr>
          <p:cNvSpPr/>
          <p:nvPr/>
        </p:nvSpPr>
        <p:spPr>
          <a:xfrm>
            <a:off x="5890909" y="5613135"/>
            <a:ext cx="162962" cy="162963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EBD7615-F51C-F778-0099-935C05DEFF82}"/>
              </a:ext>
            </a:extLst>
          </p:cNvPr>
          <p:cNvSpPr txBox="1"/>
          <p:nvPr/>
        </p:nvSpPr>
        <p:spPr>
          <a:xfrm>
            <a:off x="5972390" y="5509950"/>
            <a:ext cx="129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寫入過程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BADA71D4-D4F7-326C-7F65-E9BC64AF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365"/>
          <a:stretch/>
        </p:blipFill>
        <p:spPr>
          <a:xfrm>
            <a:off x="5809428" y="2836713"/>
            <a:ext cx="5687172" cy="251027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793B246-8B46-0660-E927-53F5BA4B261E}"/>
              </a:ext>
            </a:extLst>
          </p:cNvPr>
          <p:cNvSpPr/>
          <p:nvPr/>
        </p:nvSpPr>
        <p:spPr>
          <a:xfrm>
            <a:off x="1507832" y="2643997"/>
            <a:ext cx="2710485" cy="192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E960AB2-1EAF-313D-8D4A-C7DED5F3E2D4}"/>
              </a:ext>
            </a:extLst>
          </p:cNvPr>
          <p:cNvSpPr/>
          <p:nvPr/>
        </p:nvSpPr>
        <p:spPr>
          <a:xfrm>
            <a:off x="6620747" y="3132827"/>
            <a:ext cx="1237917" cy="171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1B02580-B6F3-9F70-C082-688CC6A24828}"/>
              </a:ext>
            </a:extLst>
          </p:cNvPr>
          <p:cNvSpPr txBox="1"/>
          <p:nvPr/>
        </p:nvSpPr>
        <p:spPr>
          <a:xfrm>
            <a:off x="3719911" y="3059668"/>
            <a:ext cx="258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讀取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50*50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的資料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FD0F4B9-DC9B-004B-A380-4451A5D20A4D}"/>
              </a:ext>
            </a:extLst>
          </p:cNvPr>
          <p:cNvSpPr txBox="1"/>
          <p:nvPr/>
        </p:nvSpPr>
        <p:spPr>
          <a:xfrm>
            <a:off x="8155813" y="2948161"/>
            <a:ext cx="258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變成長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50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8670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CE5C4-547B-7600-537C-FF3BBBF18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395AF-D308-1F85-ACF0-78975693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HOG_bram</a:t>
            </a:r>
            <a:r>
              <a:rPr lang="zh-TW" altLang="en-US" dirty="0"/>
              <a:t>讀取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AC02129-7923-99A8-BE29-AB709469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39" y="2446878"/>
            <a:ext cx="5179251" cy="2387662"/>
          </a:xfrm>
          <a:prstGeom prst="rect">
            <a:avLst/>
          </a:prstGeom>
        </p:spPr>
      </p:pic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id="{1DB36214-72BB-ACAF-7C1E-0CC0A4325717}"/>
              </a:ext>
            </a:extLst>
          </p:cNvPr>
          <p:cNvSpPr txBox="1">
            <a:spLocks/>
          </p:cNvSpPr>
          <p:nvPr/>
        </p:nvSpPr>
        <p:spPr>
          <a:xfrm>
            <a:off x="838200" y="1391285"/>
            <a:ext cx="3380117" cy="439500"/>
          </a:xfrm>
          <a:prstGeom prst="rect">
            <a:avLst/>
          </a:prstGeom>
        </p:spPr>
        <p:txBody>
          <a:bodyPr/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透過測試程式寫出</a:t>
            </a:r>
            <a:r>
              <a:rPr lang="en-US" altLang="zh-TW" dirty="0"/>
              <a:t>CSV</a:t>
            </a:r>
            <a:endParaRPr lang="zh-TW" altLang="en-US" dirty="0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52C4B175-8552-E628-B7D9-7EB9796E6F5A}"/>
              </a:ext>
            </a:extLst>
          </p:cNvPr>
          <p:cNvSpPr/>
          <p:nvPr/>
        </p:nvSpPr>
        <p:spPr>
          <a:xfrm>
            <a:off x="1140718" y="5613135"/>
            <a:ext cx="162962" cy="162963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1E6AE9F-1598-A27E-1B0D-2B382A23339C}"/>
              </a:ext>
            </a:extLst>
          </p:cNvPr>
          <p:cNvSpPr txBox="1"/>
          <p:nvPr/>
        </p:nvSpPr>
        <p:spPr>
          <a:xfrm>
            <a:off x="1222199" y="5509950"/>
            <a:ext cx="129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讀取過程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CF41FCA3-8BF6-7125-B1F1-A8760BF964F1}"/>
              </a:ext>
            </a:extLst>
          </p:cNvPr>
          <p:cNvSpPr/>
          <p:nvPr/>
        </p:nvSpPr>
        <p:spPr>
          <a:xfrm>
            <a:off x="5890909" y="5613135"/>
            <a:ext cx="162962" cy="162963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97D2903-D882-295E-304A-949D05E866EF}"/>
              </a:ext>
            </a:extLst>
          </p:cNvPr>
          <p:cNvSpPr txBox="1"/>
          <p:nvPr/>
        </p:nvSpPr>
        <p:spPr>
          <a:xfrm>
            <a:off x="5972390" y="5509950"/>
            <a:ext cx="129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寫入過程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6839296-8A5F-F8D1-A6C6-ED753F77F7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365"/>
          <a:stretch/>
        </p:blipFill>
        <p:spPr>
          <a:xfrm>
            <a:off x="5809428" y="2836713"/>
            <a:ext cx="5687172" cy="251027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C0B1277-1AC2-B5EC-035F-7731ACFB9B32}"/>
              </a:ext>
            </a:extLst>
          </p:cNvPr>
          <p:cNvSpPr/>
          <p:nvPr/>
        </p:nvSpPr>
        <p:spPr>
          <a:xfrm>
            <a:off x="1507832" y="2643997"/>
            <a:ext cx="2710485" cy="192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D6B83F-9C78-F400-33DC-639233C45B6B}"/>
              </a:ext>
            </a:extLst>
          </p:cNvPr>
          <p:cNvSpPr/>
          <p:nvPr/>
        </p:nvSpPr>
        <p:spPr>
          <a:xfrm>
            <a:off x="6620747" y="3132827"/>
            <a:ext cx="1237917" cy="171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40C84DB-26A7-200A-B401-834E5E3FEE81}"/>
              </a:ext>
            </a:extLst>
          </p:cNvPr>
          <p:cNvSpPr txBox="1"/>
          <p:nvPr/>
        </p:nvSpPr>
        <p:spPr>
          <a:xfrm>
            <a:off x="3719911" y="3059668"/>
            <a:ext cx="258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讀取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50*50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的資料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BD22DE7-EC36-680E-D56F-3CA46329A3CF}"/>
              </a:ext>
            </a:extLst>
          </p:cNvPr>
          <p:cNvSpPr txBox="1"/>
          <p:nvPr/>
        </p:nvSpPr>
        <p:spPr>
          <a:xfrm>
            <a:off x="8155813" y="2948161"/>
            <a:ext cx="258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變成長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50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6026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F68D1-1419-0264-AD01-D9D12C470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BA96F8-37F1-C40A-F183-06ABDD8F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HOG_bram</a:t>
            </a:r>
            <a:r>
              <a:rPr lang="zh-TW" altLang="en-US" dirty="0"/>
              <a:t>讀取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id="{DFE285B6-789A-16C3-A4F9-0EFE970C6FD2}"/>
              </a:ext>
            </a:extLst>
          </p:cNvPr>
          <p:cNvSpPr txBox="1">
            <a:spLocks/>
          </p:cNvSpPr>
          <p:nvPr/>
        </p:nvSpPr>
        <p:spPr>
          <a:xfrm>
            <a:off x="838200" y="1265788"/>
            <a:ext cx="3380117" cy="439500"/>
          </a:xfrm>
          <a:prstGeom prst="rect">
            <a:avLst/>
          </a:prstGeom>
        </p:spPr>
        <p:txBody>
          <a:bodyPr/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結果</a:t>
            </a: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4EE1594B-7200-31A2-BF3C-434F879757B2}"/>
              </a:ext>
            </a:extLst>
          </p:cNvPr>
          <p:cNvSpPr/>
          <p:nvPr/>
        </p:nvSpPr>
        <p:spPr>
          <a:xfrm>
            <a:off x="1140718" y="5613135"/>
            <a:ext cx="162962" cy="162963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2E8C3DB-8085-10E0-3500-E8188C980D2F}"/>
              </a:ext>
            </a:extLst>
          </p:cNvPr>
          <p:cNvSpPr txBox="1"/>
          <p:nvPr/>
        </p:nvSpPr>
        <p:spPr>
          <a:xfrm>
            <a:off x="1222199" y="5509950"/>
            <a:ext cx="129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D5FB42-6A62-D859-A1B8-39CACA7E7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04" y="1635619"/>
            <a:ext cx="8357215" cy="358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49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4C65D-4705-BDFC-E2A7-96E0B24C9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9755D1-EF6F-4B2F-4270-0B708A72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HOG_bram</a:t>
            </a:r>
            <a:r>
              <a:rPr lang="zh-TW" altLang="en-US" dirty="0"/>
              <a:t>讀取</a:t>
            </a:r>
            <a:r>
              <a:rPr lang="en-US" altLang="zh-TW" dirty="0"/>
              <a:t>_</a:t>
            </a:r>
            <a:r>
              <a:rPr lang="zh-TW" altLang="en-US" dirty="0"/>
              <a:t>問題紀錄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D4754EB-338E-F0DF-9F3D-84C9C2DEF64F}"/>
              </a:ext>
            </a:extLst>
          </p:cNvPr>
          <p:cNvSpPr txBox="1"/>
          <p:nvPr/>
        </p:nvSpPr>
        <p:spPr>
          <a:xfrm>
            <a:off x="838200" y="1337420"/>
            <a:ext cx="60945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Q:CSV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檔全為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0?</a:t>
            </a:r>
          </a:p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A: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有產生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，但可能是以下問題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600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原始資料內容全部是 </a:t>
            </a:r>
            <a:r>
              <a:rPr lang="en-US" altLang="zh-TW" sz="1600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、輸出數據未正確讀取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0736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預計進度</a:t>
            </a:r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A2FC7490-B842-40A5-BB01-858AAFB3D65C}"/>
              </a:ext>
            </a:extLst>
          </p:cNvPr>
          <p:cNvSpPr txBox="1">
            <a:spLocks/>
          </p:cNvSpPr>
          <p:nvPr/>
        </p:nvSpPr>
        <p:spPr>
          <a:xfrm>
            <a:off x="750278" y="1260971"/>
            <a:ext cx="17520135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/>
              <a:t>SDK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載入</a:t>
            </a:r>
            <a:r>
              <a:rPr lang="en-US" altLang="zh-TW" dirty="0" err="1"/>
              <a:t>coe</a:t>
            </a:r>
            <a:r>
              <a:rPr lang="zh-TW" altLang="en-US" dirty="0"/>
              <a:t>檔案並讀取顯示於模擬波型比對波型輸出的</a:t>
            </a:r>
            <a:r>
              <a:rPr lang="en-US" altLang="zh-TW" dirty="0"/>
              <a:t>CSV</a:t>
            </a:r>
            <a:r>
              <a:rPr lang="zh-TW" altLang="en-US" dirty="0"/>
              <a:t>檔是否和原</a:t>
            </a:r>
            <a:r>
              <a:rPr lang="en-US" altLang="zh-TW" dirty="0" err="1"/>
              <a:t>coe</a:t>
            </a:r>
            <a:r>
              <a:rPr lang="zh-TW" altLang="en-US" dirty="0"/>
              <a:t>檔案</a:t>
            </a:r>
            <a:r>
              <a:rPr lang="en-US" altLang="zh-TW" dirty="0"/>
              <a:t>(</a:t>
            </a:r>
            <a:r>
              <a:rPr lang="zh-TW" altLang="en-US" dirty="0"/>
              <a:t>轉換</a:t>
            </a:r>
            <a:r>
              <a:rPr lang="en-US" altLang="zh-TW" dirty="0"/>
              <a:t>CSV</a:t>
            </a:r>
            <a:r>
              <a:rPr lang="zh-TW" altLang="en-US" dirty="0"/>
              <a:t>檔</a:t>
            </a:r>
            <a:r>
              <a:rPr lang="en-US" altLang="zh-TW" dirty="0"/>
              <a:t>)</a:t>
            </a:r>
            <a:r>
              <a:rPr lang="zh-TW" altLang="en-US" dirty="0"/>
              <a:t>一樣</a:t>
            </a:r>
            <a:r>
              <a:rPr lang="en-US" altLang="zh-TW" dirty="0"/>
              <a:t>(python</a:t>
            </a:r>
            <a:r>
              <a:rPr lang="zh-TW" altLang="en-US" dirty="0"/>
              <a:t>程式將</a:t>
            </a:r>
            <a:r>
              <a:rPr lang="en-US" altLang="zh-TW" dirty="0"/>
              <a:t>csv</a:t>
            </a:r>
            <a:r>
              <a:rPr lang="zh-TW" altLang="en-US" dirty="0"/>
              <a:t>檔案做比較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圖片進行縮放</a:t>
            </a:r>
            <a:r>
              <a:rPr lang="en-US" altLang="zh-TW" dirty="0"/>
              <a:t>(resize)</a:t>
            </a:r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將</a:t>
            </a:r>
            <a:r>
              <a:rPr lang="en-US" altLang="zh-TW" dirty="0" err="1"/>
              <a:t>bram</a:t>
            </a:r>
            <a:r>
              <a:rPr lang="zh-TW" altLang="en-US" dirty="0"/>
              <a:t>存放圖片和座標改為</a:t>
            </a:r>
            <a:r>
              <a:rPr lang="en-US" altLang="zh-TW" dirty="0"/>
              <a:t>DDDR</a:t>
            </a:r>
            <a:r>
              <a:rPr lang="zh-TW" altLang="en-US" dirty="0"/>
              <a:t>存放</a:t>
            </a:r>
            <a:endParaRPr lang="en-US" altLang="zh-TW" b="1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HOG+SVM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sz="1600" dirty="0"/>
              <a:t>將</a:t>
            </a:r>
            <a:r>
              <a:rPr lang="en-US" altLang="zh-TW" sz="1600" dirty="0"/>
              <a:t>VHDL</a:t>
            </a:r>
            <a:r>
              <a:rPr lang="zh-TW" altLang="en-US" sz="1600" dirty="0"/>
              <a:t>波形圖轉成</a:t>
            </a:r>
            <a:r>
              <a:rPr lang="en-US" altLang="zh-TW" sz="1600" dirty="0"/>
              <a:t>CSV</a:t>
            </a:r>
            <a:r>
              <a:rPr lang="zh-TW" altLang="en-US" sz="1600" dirty="0"/>
              <a:t>並與軟體端比較</a:t>
            </a:r>
            <a:endParaRPr lang="en-US" altLang="zh-TW" sz="1600" dirty="0"/>
          </a:p>
          <a:p>
            <a:r>
              <a:rPr lang="en-US" altLang="zh-TW" dirty="0"/>
              <a:t>2.</a:t>
            </a:r>
            <a:r>
              <a:rPr lang="en-US" altLang="zh-TW" sz="1600" dirty="0"/>
              <a:t> .</a:t>
            </a:r>
            <a:r>
              <a:rPr lang="zh-TW" altLang="en-US" sz="1600" dirty="0"/>
              <a:t>將資料從</a:t>
            </a:r>
            <a:r>
              <a:rPr lang="en-US" altLang="zh-TW" sz="1600" dirty="0"/>
              <a:t>DDR</a:t>
            </a:r>
            <a:r>
              <a:rPr lang="zh-TW" altLang="en-US" sz="1600" dirty="0"/>
              <a:t>中讀寫，完成</a:t>
            </a:r>
            <a:r>
              <a:rPr lang="en-US" altLang="zh-TW" sz="1600" dirty="0"/>
              <a:t>HOG</a:t>
            </a:r>
            <a:r>
              <a:rPr lang="zh-TW" altLang="en-US" sz="1600" dirty="0"/>
              <a:t>及</a:t>
            </a:r>
            <a:r>
              <a:rPr lang="en-US" altLang="zh-TW" sz="1600" dirty="0"/>
              <a:t>SVM</a:t>
            </a:r>
            <a:r>
              <a:rPr lang="zh-TW" altLang="en-US" sz="1600" dirty="0"/>
              <a:t>系統</a:t>
            </a:r>
            <a:endParaRPr lang="en-US" altLang="zh-TW" sz="160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 err="1"/>
              <a:t>bladeRF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無線通訊</a:t>
            </a:r>
            <a:r>
              <a:rPr lang="en-US" altLang="zh-TW" dirty="0"/>
              <a:t>:2.4GHz TX,</a:t>
            </a:r>
            <a:r>
              <a:rPr lang="zh-TW" altLang="en-US" dirty="0"/>
              <a:t> </a:t>
            </a:r>
            <a:r>
              <a:rPr lang="en-US" altLang="zh-TW" dirty="0"/>
              <a:t>RX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解決</a:t>
            </a:r>
            <a:r>
              <a:rPr lang="en-US" altLang="zh-TW" dirty="0"/>
              <a:t>video in </a:t>
            </a:r>
            <a:r>
              <a:rPr lang="zh-TW" altLang="en-US" dirty="0"/>
              <a:t>影像沒被解出來的問題。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046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規格列表 </a:t>
            </a:r>
            <a:r>
              <a:rPr lang="en-US" altLang="zh-TW" sz="3600" dirty="0"/>
              <a:t>(2024/12/12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1468378-FB7F-99EA-F075-4E8DA52B3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7729"/>
            <a:ext cx="6067301" cy="5030567"/>
          </a:xfrm>
        </p:spPr>
        <p:txBody>
          <a:bodyPr>
            <a:normAutofit/>
          </a:bodyPr>
          <a:lstStyle/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功能</a:t>
            </a:r>
            <a:r>
              <a:rPr lang="en-US" altLang="zh-TW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:</a:t>
            </a: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endParaRPr lang="en-US" altLang="zh-TW" sz="13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fontAlgn="base">
              <a:lnSpc>
                <a:spcPts val="1564"/>
              </a:lnSpc>
            </a:pP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利用無線通訊傳輸影像資料，再結合</a:t>
            </a:r>
            <a:r>
              <a:rPr lang="en-US" altLang="zh-TW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FPGA</a:t>
            </a: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做影像處理的加速之行人偵測系統。</a:t>
            </a:r>
            <a:endParaRPr lang="en-US" altLang="zh-TW" sz="13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             </a:t>
            </a: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效能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:None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介面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外部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  <a:r>
              <a:rPr lang="en-US" altLang="zh-TW" sz="1300" b="0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bladeRF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, FPGA (</a:t>
            </a:r>
            <a:r>
              <a:rPr lang="en-US" altLang="zh-TW" sz="1300" b="0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zedboard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), 2.4 GHz 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訊號發射模組 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內部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:HOG(VHDL),SVM(VHDL),</a:t>
            </a:r>
            <a:r>
              <a:rPr lang="en-US" altLang="zh-TW" sz="1300" b="0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BladeRF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CLI(C),Video in(C), 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       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Video out(C),   Image resize(C++)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限制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僅限行人、不含如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輪椅、身障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....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 </a:t>
            </a:r>
            <a:endParaRPr lang="en-US" altLang="zh-TW" sz="13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影像大小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:BRAM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深度為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:640*480 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寬度為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:8 bits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 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驗收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 </a:t>
            </a: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影像辨識後框選的結果。</a:t>
            </a: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影像結果經由無線通訊後的前後比較 。</a:t>
            </a: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fontAlgn="base">
              <a:lnSpc>
                <a:spcPts val="1564"/>
              </a:lnSpc>
              <a:buNone/>
            </a:pPr>
            <a:endParaRPr lang="zh-TW" altLang="en-US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rtl="0" fontAlgn="base">
              <a:lnSpc>
                <a:spcPts val="1564"/>
              </a:lnSpc>
              <a:buNone/>
            </a:pPr>
            <a:endParaRPr lang="zh-TW" altLang="en-US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endParaRPr lang="zh-TW" altLang="en-US" sz="1300" dirty="0"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CE1A3FD-2420-5848-0078-C04377CC7280}"/>
              </a:ext>
            </a:extLst>
          </p:cNvPr>
          <p:cNvSpPr txBox="1"/>
          <p:nvPr/>
        </p:nvSpPr>
        <p:spPr>
          <a:xfrm>
            <a:off x="7007935" y="1227729"/>
            <a:ext cx="5257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分工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影像處理加速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(FPGA):</a:t>
            </a: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紹崴</a:t>
            </a:r>
            <a:endParaRPr lang="en-US" altLang="zh-TW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endParaRPr lang="en-US" altLang="zh-TW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軟硬體協同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(SDK):</a:t>
            </a: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威璋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                                 </a:t>
            </a: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無線通訊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6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BladeRF</a:t>
            </a: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16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Matlab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宸毅</a:t>
            </a:r>
            <a:endParaRPr lang="en-US" altLang="zh-TW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 anchor="ctr"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breakdown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(2024/12/05)</a:t>
            </a:r>
            <a:endParaRPr lang="zh-TW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56477D60-BBFA-4287-A435-C9CF56EB54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2925695"/>
              </p:ext>
            </p:extLst>
          </p:nvPr>
        </p:nvGraphicFramePr>
        <p:xfrm>
          <a:off x="941614" y="1154917"/>
          <a:ext cx="10308771" cy="502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6657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 anchor="ctr"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breakdown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 (2024/12/12)</a:t>
            </a:r>
            <a:endParaRPr lang="zh-TW" altLang="en-US" dirty="0"/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56477D60-BBFA-4287-A435-C9CF56EB54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5456420"/>
              </p:ext>
            </p:extLst>
          </p:nvPr>
        </p:nvGraphicFramePr>
        <p:xfrm>
          <a:off x="941614" y="1154917"/>
          <a:ext cx="10308771" cy="502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3889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(2024/12/05)</a:t>
            </a:r>
            <a:endParaRPr lang="zh-TW" altLang="en-US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2A0973E1-15D2-4C34-9E4D-C0C2313DDEBE}"/>
              </a:ext>
            </a:extLst>
          </p:cNvPr>
          <p:cNvCxnSpPr>
            <a:cxnSpLocks/>
          </p:cNvCxnSpPr>
          <p:nvPr/>
        </p:nvCxnSpPr>
        <p:spPr>
          <a:xfrm>
            <a:off x="10909465" y="2344305"/>
            <a:ext cx="0" cy="13734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A7BAE28-3EDF-4871-B515-04B0DE615335}"/>
              </a:ext>
            </a:extLst>
          </p:cNvPr>
          <p:cNvCxnSpPr>
            <a:cxnSpLocks/>
          </p:cNvCxnSpPr>
          <p:nvPr/>
        </p:nvCxnSpPr>
        <p:spPr>
          <a:xfrm flipH="1">
            <a:off x="1056904" y="3717752"/>
            <a:ext cx="98525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294E8F5-913E-4FEF-8408-B79785C19A7A}"/>
              </a:ext>
            </a:extLst>
          </p:cNvPr>
          <p:cNvCxnSpPr>
            <a:cxnSpLocks/>
          </p:cNvCxnSpPr>
          <p:nvPr/>
        </p:nvCxnSpPr>
        <p:spPr>
          <a:xfrm>
            <a:off x="1056904" y="3717752"/>
            <a:ext cx="0" cy="13896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23CBE83-B58B-4FA8-BC95-A3FE2BE9569D}"/>
              </a:ext>
            </a:extLst>
          </p:cNvPr>
          <p:cNvCxnSpPr>
            <a:cxnSpLocks/>
          </p:cNvCxnSpPr>
          <p:nvPr/>
        </p:nvCxnSpPr>
        <p:spPr>
          <a:xfrm>
            <a:off x="1056904" y="5107398"/>
            <a:ext cx="5277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A350F27D-7B41-430A-B4EF-11B563C1E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96" y="3978233"/>
            <a:ext cx="7567937" cy="226818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0C7622D-F27A-4220-BCC3-2AAF951ED31D}"/>
              </a:ext>
            </a:extLst>
          </p:cNvPr>
          <p:cNvCxnSpPr>
            <a:cxnSpLocks/>
          </p:cNvCxnSpPr>
          <p:nvPr/>
        </p:nvCxnSpPr>
        <p:spPr>
          <a:xfrm>
            <a:off x="10381701" y="2349272"/>
            <a:ext cx="5277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AF05F07E-B05D-4413-8F1D-57411326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7" y="1232297"/>
            <a:ext cx="9600003" cy="22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9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  <a:r>
              <a:rPr lang="en-US" altLang="zh-TW">
                <a:solidFill>
                  <a:srgbClr val="FF0000"/>
                </a:solidFill>
                <a:highlight>
                  <a:srgbClr val="FFFF00"/>
                </a:highlight>
              </a:rPr>
              <a:t>(2024/12/12)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A05756-0C98-482C-AF80-57A5328D4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87" y="1184613"/>
            <a:ext cx="10012878" cy="25331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CFD0EA7-B618-49E0-9777-ACC02C64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68" y="3717752"/>
            <a:ext cx="9022663" cy="2870126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2A0973E1-15D2-4C34-9E4D-C0C2313DDEBE}"/>
              </a:ext>
            </a:extLst>
          </p:cNvPr>
          <p:cNvCxnSpPr>
            <a:cxnSpLocks/>
          </p:cNvCxnSpPr>
          <p:nvPr/>
        </p:nvCxnSpPr>
        <p:spPr>
          <a:xfrm>
            <a:off x="10909465" y="2344305"/>
            <a:ext cx="0" cy="13734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A7BAE28-3EDF-4871-B515-04B0DE615335}"/>
              </a:ext>
            </a:extLst>
          </p:cNvPr>
          <p:cNvCxnSpPr>
            <a:cxnSpLocks/>
          </p:cNvCxnSpPr>
          <p:nvPr/>
        </p:nvCxnSpPr>
        <p:spPr>
          <a:xfrm flipH="1">
            <a:off x="1056904" y="3717752"/>
            <a:ext cx="98525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294E8F5-913E-4FEF-8408-B79785C19A7A}"/>
              </a:ext>
            </a:extLst>
          </p:cNvPr>
          <p:cNvCxnSpPr>
            <a:cxnSpLocks/>
          </p:cNvCxnSpPr>
          <p:nvPr/>
        </p:nvCxnSpPr>
        <p:spPr>
          <a:xfrm>
            <a:off x="1056904" y="3717752"/>
            <a:ext cx="0" cy="13896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23CBE83-B58B-4FA8-BC95-A3FE2BE9569D}"/>
              </a:ext>
            </a:extLst>
          </p:cNvPr>
          <p:cNvCxnSpPr>
            <a:cxnSpLocks/>
          </p:cNvCxnSpPr>
          <p:nvPr/>
        </p:nvCxnSpPr>
        <p:spPr>
          <a:xfrm>
            <a:off x="1056904" y="5107398"/>
            <a:ext cx="5277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FA891CF-0C5D-443F-8F5B-B8FB0A3B64D5}"/>
              </a:ext>
            </a:extLst>
          </p:cNvPr>
          <p:cNvSpPr/>
          <p:nvPr/>
        </p:nvSpPr>
        <p:spPr>
          <a:xfrm>
            <a:off x="8967831" y="2146954"/>
            <a:ext cx="896586" cy="39470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前後景分離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EB3E1F2-4796-471E-8AF2-0FE7DC56DB82}"/>
              </a:ext>
            </a:extLst>
          </p:cNvPr>
          <p:cNvSpPr/>
          <p:nvPr/>
        </p:nvSpPr>
        <p:spPr>
          <a:xfrm>
            <a:off x="2872812" y="4867654"/>
            <a:ext cx="975287" cy="48539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DDR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08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CC930F-AF63-47F4-9A36-A9D3D11AE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"/>
          <a:stretch/>
        </p:blipFill>
        <p:spPr>
          <a:xfrm>
            <a:off x="685091" y="1035837"/>
            <a:ext cx="10668709" cy="58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64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5BA4C2F-261D-453D-A25B-13D39BD3C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762674"/>
              </p:ext>
            </p:extLst>
          </p:nvPr>
        </p:nvGraphicFramePr>
        <p:xfrm>
          <a:off x="2032000" y="4033318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訊號還原影像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YCrCb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IP CAM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之影像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(640*480) 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5150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收進來的訊號，還原回影像，最後再存至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DDR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F927E5F-18D5-473C-AFD8-5966B5843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63360"/>
              </p:ext>
            </p:extLst>
          </p:nvPr>
        </p:nvGraphicFramePr>
        <p:xfrm>
          <a:off x="2032000" y="1497501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Video in (IP CAM – TVP 5150)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BT656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(YUV422)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YCrCb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利用外部硬體將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IP CAM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訊號轉換為 </a:t>
                      </a:r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YCrCb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960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83720</TotalTime>
  <Words>1065</Words>
  <Application>Microsoft Office PowerPoint</Application>
  <PresentationFormat>寬螢幕</PresentationFormat>
  <Paragraphs>247</Paragraphs>
  <Slides>26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新細明體</vt:lpstr>
      <vt:lpstr>標楷體</vt:lpstr>
      <vt:lpstr>Arial</vt:lpstr>
      <vt:lpstr>Calibri</vt:lpstr>
      <vt:lpstr>Times New Roman</vt:lpstr>
      <vt:lpstr>Office 佈景主題</vt:lpstr>
      <vt:lpstr> 嵌入式影像處理 行人偵測</vt:lpstr>
      <vt:lpstr>進度統整</vt:lpstr>
      <vt:lpstr>規格列表 (2024/12/12更新)</vt:lpstr>
      <vt:lpstr>系統分析 – breakdown(2024/12/05)</vt:lpstr>
      <vt:lpstr>系統分析 – breakdown (2024/12/12)</vt:lpstr>
      <vt:lpstr>系統分析 – 架構圖(2024/12/05)</vt:lpstr>
      <vt:lpstr>系統分析 – 架構圖(2024/12/12)</vt:lpstr>
      <vt:lpstr>系統分析 – 架構圖(2024/12/19)</vt:lpstr>
      <vt:lpstr>系統分析 – API(2024/12/19)</vt:lpstr>
      <vt:lpstr>系統分析 – API(2024/12/19)</vt:lpstr>
      <vt:lpstr>系統分析 – API(2024/12/19)</vt:lpstr>
      <vt:lpstr>Unit Test - Video in測試</vt:lpstr>
      <vt:lpstr> 圖片規格</vt:lpstr>
      <vt:lpstr> Coe 載入bram_1</vt:lpstr>
      <vt:lpstr> Coe 載入bram_2</vt:lpstr>
      <vt:lpstr> bram 讀取功能</vt:lpstr>
      <vt:lpstr>遇到的問題_bram</vt:lpstr>
      <vt:lpstr>HOG IP分析</vt:lpstr>
      <vt:lpstr>驗證HOG IP</vt:lpstr>
      <vt:lpstr>HOG_bram讀取</vt:lpstr>
      <vt:lpstr>HOG_bram讀取</vt:lpstr>
      <vt:lpstr>HOG_bram讀取</vt:lpstr>
      <vt:lpstr>HOG_bram讀取</vt:lpstr>
      <vt:lpstr>HOG_bram讀取</vt:lpstr>
      <vt:lpstr>HOG_bram讀取_問題紀錄</vt:lpstr>
      <vt:lpstr>預計進度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宸毅 林</cp:lastModifiedBy>
  <cp:revision>3182</cp:revision>
  <dcterms:created xsi:type="dcterms:W3CDTF">2019-03-11T13:47:46Z</dcterms:created>
  <dcterms:modified xsi:type="dcterms:W3CDTF">2025-01-02T05:13:34Z</dcterms:modified>
</cp:coreProperties>
</file>